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6"/>
  </p:notesMasterIdLst>
  <p:sldIdLst>
    <p:sldId id="329" r:id="rId2"/>
    <p:sldId id="330" r:id="rId3"/>
    <p:sldId id="332" r:id="rId4"/>
    <p:sldId id="331" r:id="rId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CCEF"/>
    <a:srgbClr val="C7D9EF"/>
    <a:srgbClr val="FF0000"/>
    <a:srgbClr val="000066"/>
    <a:srgbClr val="CC0000"/>
    <a:srgbClr val="FFCC00"/>
    <a:srgbClr val="0056AC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044" autoAdjust="0"/>
    <p:restoredTop sz="94660"/>
  </p:normalViewPr>
  <p:slideViewPr>
    <p:cSldViewPr snapToGrid="0">
      <p:cViewPr>
        <p:scale>
          <a:sx n="100" d="100"/>
          <a:sy n="100" d="100"/>
        </p:scale>
        <p:origin x="-474" y="12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4.xml"/><Relationship Id="rId2" Type="http://schemas.openxmlformats.org/officeDocument/2006/relationships/slide" Target="slides/slide3.xml"/><Relationship Id="rId1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3DDCE1-DC5B-40BA-A609-661A1D21723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8BA4252-F9E5-4FB3-B9DE-0E4D690509ED}">
      <dgm:prSet phldrT="[Текст]"/>
      <dgm:spPr>
        <a:solidFill>
          <a:schemeClr val="accent2"/>
        </a:solidFill>
      </dgm:spPr>
      <dgm:t>
        <a:bodyPr/>
        <a:lstStyle/>
        <a:p>
          <a:r>
            <a:rPr lang="ru-RU" dirty="0" smtClean="0"/>
            <a:t>Службы Интернета</a:t>
          </a:r>
          <a:endParaRPr lang="ru-RU" dirty="0"/>
        </a:p>
      </dgm:t>
    </dgm:pt>
    <dgm:pt modelId="{F9D25AAC-144F-4960-A068-47B43ED3E98D}" type="parTrans" cxnId="{0744B632-0A9E-4667-B0AC-6CE3B7C747E5}">
      <dgm:prSet/>
      <dgm:spPr/>
      <dgm:t>
        <a:bodyPr/>
        <a:lstStyle/>
        <a:p>
          <a:endParaRPr lang="ru-RU"/>
        </a:p>
      </dgm:t>
    </dgm:pt>
    <dgm:pt modelId="{7E177FB0-4DA7-48B4-80C3-1432B4936C16}" type="sibTrans" cxnId="{0744B632-0A9E-4667-B0AC-6CE3B7C747E5}">
      <dgm:prSet/>
      <dgm:spPr/>
      <dgm:t>
        <a:bodyPr/>
        <a:lstStyle/>
        <a:p>
          <a:endParaRPr lang="ru-RU"/>
        </a:p>
      </dgm:t>
    </dgm:pt>
    <dgm:pt modelId="{2E5A60B4-9015-4534-A04D-5F2888D2C880}">
      <dgm:prSet phldrT="[Текст]"/>
      <dgm:spPr>
        <a:solidFill>
          <a:schemeClr val="accent2"/>
        </a:solidFill>
      </dgm:spPr>
      <dgm:t>
        <a:bodyPr/>
        <a:lstStyle/>
        <a:p>
          <a:r>
            <a:rPr lang="ru-RU" dirty="0" smtClean="0"/>
            <a:t>коммуникационные</a:t>
          </a:r>
          <a:endParaRPr lang="ru-RU" dirty="0"/>
        </a:p>
      </dgm:t>
    </dgm:pt>
    <dgm:pt modelId="{29E0F5AE-89A8-4912-A112-F43C41A73866}" type="parTrans" cxnId="{13CBF533-7EAE-4BFB-86CD-CA9236E7F251}">
      <dgm:prSet/>
      <dgm:spPr/>
      <dgm:t>
        <a:bodyPr/>
        <a:lstStyle/>
        <a:p>
          <a:endParaRPr lang="ru-RU"/>
        </a:p>
      </dgm:t>
    </dgm:pt>
    <dgm:pt modelId="{5215E179-B555-42EE-A3C5-546FE890BCDE}" type="sibTrans" cxnId="{13CBF533-7EAE-4BFB-86CD-CA9236E7F251}">
      <dgm:prSet/>
      <dgm:spPr/>
      <dgm:t>
        <a:bodyPr/>
        <a:lstStyle/>
        <a:p>
          <a:endParaRPr lang="ru-RU"/>
        </a:p>
      </dgm:t>
    </dgm:pt>
    <dgm:pt modelId="{6B949B44-5A87-49FD-81A6-F93F7CDBE5AB}">
      <dgm:prSet phldrT="[Текст]"/>
      <dgm:spPr>
        <a:solidFill>
          <a:schemeClr val="accent2"/>
        </a:solidFill>
      </dgm:spPr>
      <dgm:t>
        <a:bodyPr/>
        <a:lstStyle/>
        <a:p>
          <a:r>
            <a:rPr lang="ru-RU" dirty="0" smtClean="0"/>
            <a:t>информационные</a:t>
          </a:r>
          <a:endParaRPr lang="ru-RU" dirty="0"/>
        </a:p>
      </dgm:t>
    </dgm:pt>
    <dgm:pt modelId="{240F0376-E4AF-4BE3-BA79-74F18645C351}" type="parTrans" cxnId="{32028BD6-D8DC-4B5B-B3B3-B312835ADBDB}">
      <dgm:prSet/>
      <dgm:spPr/>
      <dgm:t>
        <a:bodyPr/>
        <a:lstStyle/>
        <a:p>
          <a:endParaRPr lang="ru-RU"/>
        </a:p>
      </dgm:t>
    </dgm:pt>
    <dgm:pt modelId="{BA076FCB-69DB-4F3A-B24B-4FB023891ECB}" type="sibTrans" cxnId="{32028BD6-D8DC-4B5B-B3B3-B312835ADBDB}">
      <dgm:prSet/>
      <dgm:spPr/>
      <dgm:t>
        <a:bodyPr/>
        <a:lstStyle/>
        <a:p>
          <a:endParaRPr lang="ru-RU"/>
        </a:p>
      </dgm:t>
    </dgm:pt>
    <dgm:pt modelId="{8DEA04C9-1C63-41BF-AAA7-C06EAB3958C9}" type="pres">
      <dgm:prSet presAssocID="{663DDCE1-DC5B-40BA-A609-661A1D21723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CE9AC55-C577-4C21-87A0-30B0D13F9BA5}" type="pres">
      <dgm:prSet presAssocID="{88BA4252-F9E5-4FB3-B9DE-0E4D690509ED}" presName="hierRoot1" presStyleCnt="0">
        <dgm:presLayoutVars>
          <dgm:hierBranch val="init"/>
        </dgm:presLayoutVars>
      </dgm:prSet>
      <dgm:spPr/>
    </dgm:pt>
    <dgm:pt modelId="{C67B6D58-B35E-423E-99EE-881FFDE7806B}" type="pres">
      <dgm:prSet presAssocID="{88BA4252-F9E5-4FB3-B9DE-0E4D690509ED}" presName="rootComposite1" presStyleCnt="0"/>
      <dgm:spPr/>
    </dgm:pt>
    <dgm:pt modelId="{FBC09EC5-50CF-4DCA-B3F6-4F150183D02B}" type="pres">
      <dgm:prSet presAssocID="{88BA4252-F9E5-4FB3-B9DE-0E4D690509ED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A8181BD-423C-4881-AB93-7CE62A1CE6D0}" type="pres">
      <dgm:prSet presAssocID="{88BA4252-F9E5-4FB3-B9DE-0E4D690509ED}" presName="rootConnector1" presStyleLbl="node1" presStyleIdx="0" presStyleCnt="0"/>
      <dgm:spPr/>
      <dgm:t>
        <a:bodyPr/>
        <a:lstStyle/>
        <a:p>
          <a:endParaRPr lang="ru-RU"/>
        </a:p>
      </dgm:t>
    </dgm:pt>
    <dgm:pt modelId="{4E6F5786-D743-492C-B152-DCD0B1875291}" type="pres">
      <dgm:prSet presAssocID="{88BA4252-F9E5-4FB3-B9DE-0E4D690509ED}" presName="hierChild2" presStyleCnt="0"/>
      <dgm:spPr/>
    </dgm:pt>
    <dgm:pt modelId="{5F594189-6652-4443-9191-9AD47800210F}" type="pres">
      <dgm:prSet presAssocID="{29E0F5AE-89A8-4912-A112-F43C41A73866}" presName="Name37" presStyleLbl="parChTrans1D2" presStyleIdx="0" presStyleCnt="2"/>
      <dgm:spPr/>
      <dgm:t>
        <a:bodyPr/>
        <a:lstStyle/>
        <a:p>
          <a:endParaRPr lang="ru-RU"/>
        </a:p>
      </dgm:t>
    </dgm:pt>
    <dgm:pt modelId="{2BBDE631-C4B0-4B3E-BD62-EB1661BF3636}" type="pres">
      <dgm:prSet presAssocID="{2E5A60B4-9015-4534-A04D-5F2888D2C880}" presName="hierRoot2" presStyleCnt="0">
        <dgm:presLayoutVars>
          <dgm:hierBranch val="init"/>
        </dgm:presLayoutVars>
      </dgm:prSet>
      <dgm:spPr/>
    </dgm:pt>
    <dgm:pt modelId="{050CCFB9-7181-47CB-85A4-B387E7E8622B}" type="pres">
      <dgm:prSet presAssocID="{2E5A60B4-9015-4534-A04D-5F2888D2C880}" presName="rootComposite" presStyleCnt="0"/>
      <dgm:spPr/>
    </dgm:pt>
    <dgm:pt modelId="{CBCBB630-F5CC-4DD7-8F88-9D7B35E62C21}" type="pres">
      <dgm:prSet presAssocID="{2E5A60B4-9015-4534-A04D-5F2888D2C880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AAA3298-5609-4B88-87C1-8FB37D9F96C8}" type="pres">
      <dgm:prSet presAssocID="{2E5A60B4-9015-4534-A04D-5F2888D2C880}" presName="rootConnector" presStyleLbl="node2" presStyleIdx="0" presStyleCnt="2"/>
      <dgm:spPr/>
      <dgm:t>
        <a:bodyPr/>
        <a:lstStyle/>
        <a:p>
          <a:endParaRPr lang="ru-RU"/>
        </a:p>
      </dgm:t>
    </dgm:pt>
    <dgm:pt modelId="{2F706DE1-0A11-422A-93BA-22000B980A16}" type="pres">
      <dgm:prSet presAssocID="{2E5A60B4-9015-4534-A04D-5F2888D2C880}" presName="hierChild4" presStyleCnt="0"/>
      <dgm:spPr/>
    </dgm:pt>
    <dgm:pt modelId="{3B33F0B5-BC01-4A42-A99E-6B6E24B59505}" type="pres">
      <dgm:prSet presAssocID="{2E5A60B4-9015-4534-A04D-5F2888D2C880}" presName="hierChild5" presStyleCnt="0"/>
      <dgm:spPr/>
    </dgm:pt>
    <dgm:pt modelId="{2BD94AD1-4A66-4B97-B5F3-B202BA42844C}" type="pres">
      <dgm:prSet presAssocID="{240F0376-E4AF-4BE3-BA79-74F18645C351}" presName="Name37" presStyleLbl="parChTrans1D2" presStyleIdx="1" presStyleCnt="2"/>
      <dgm:spPr/>
      <dgm:t>
        <a:bodyPr/>
        <a:lstStyle/>
        <a:p>
          <a:endParaRPr lang="ru-RU"/>
        </a:p>
      </dgm:t>
    </dgm:pt>
    <dgm:pt modelId="{D008865D-518C-4CF3-A8CF-6B61A161D10B}" type="pres">
      <dgm:prSet presAssocID="{6B949B44-5A87-49FD-81A6-F93F7CDBE5AB}" presName="hierRoot2" presStyleCnt="0">
        <dgm:presLayoutVars>
          <dgm:hierBranch val="init"/>
        </dgm:presLayoutVars>
      </dgm:prSet>
      <dgm:spPr/>
    </dgm:pt>
    <dgm:pt modelId="{5D16D727-9103-4964-B180-73ED5E91EB03}" type="pres">
      <dgm:prSet presAssocID="{6B949B44-5A87-49FD-81A6-F93F7CDBE5AB}" presName="rootComposite" presStyleCnt="0"/>
      <dgm:spPr/>
    </dgm:pt>
    <dgm:pt modelId="{167C29AD-4852-40E5-91AD-11A9D0D8BC6F}" type="pres">
      <dgm:prSet presAssocID="{6B949B44-5A87-49FD-81A6-F93F7CDBE5AB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1452E73-C3A7-4C7C-8475-FD6C62B19A64}" type="pres">
      <dgm:prSet presAssocID="{6B949B44-5A87-49FD-81A6-F93F7CDBE5AB}" presName="rootConnector" presStyleLbl="node2" presStyleIdx="1" presStyleCnt="2"/>
      <dgm:spPr/>
      <dgm:t>
        <a:bodyPr/>
        <a:lstStyle/>
        <a:p>
          <a:endParaRPr lang="ru-RU"/>
        </a:p>
      </dgm:t>
    </dgm:pt>
    <dgm:pt modelId="{180F4771-02E9-4DD2-B96A-C6D91187BE9C}" type="pres">
      <dgm:prSet presAssocID="{6B949B44-5A87-49FD-81A6-F93F7CDBE5AB}" presName="hierChild4" presStyleCnt="0"/>
      <dgm:spPr/>
    </dgm:pt>
    <dgm:pt modelId="{99508834-0150-4A99-8B3B-BD140D6D8863}" type="pres">
      <dgm:prSet presAssocID="{6B949B44-5A87-49FD-81A6-F93F7CDBE5AB}" presName="hierChild5" presStyleCnt="0"/>
      <dgm:spPr/>
    </dgm:pt>
    <dgm:pt modelId="{5347E567-85D6-442F-BFAD-490247BFFB31}" type="pres">
      <dgm:prSet presAssocID="{88BA4252-F9E5-4FB3-B9DE-0E4D690509ED}" presName="hierChild3" presStyleCnt="0"/>
      <dgm:spPr/>
    </dgm:pt>
  </dgm:ptLst>
  <dgm:cxnLst>
    <dgm:cxn modelId="{13CBF533-7EAE-4BFB-86CD-CA9236E7F251}" srcId="{88BA4252-F9E5-4FB3-B9DE-0E4D690509ED}" destId="{2E5A60B4-9015-4534-A04D-5F2888D2C880}" srcOrd="0" destOrd="0" parTransId="{29E0F5AE-89A8-4912-A112-F43C41A73866}" sibTransId="{5215E179-B555-42EE-A3C5-546FE890BCDE}"/>
    <dgm:cxn modelId="{EAF69DB1-E2A8-4A29-BEE8-BFEF05BC5F1E}" type="presOf" srcId="{88BA4252-F9E5-4FB3-B9DE-0E4D690509ED}" destId="{3A8181BD-423C-4881-AB93-7CE62A1CE6D0}" srcOrd="1" destOrd="0" presId="urn:microsoft.com/office/officeart/2005/8/layout/orgChart1"/>
    <dgm:cxn modelId="{B4156CA4-E74F-4553-9E03-2E54A8E626FD}" type="presOf" srcId="{663DDCE1-DC5B-40BA-A609-661A1D21723D}" destId="{8DEA04C9-1C63-41BF-AAA7-C06EAB3958C9}" srcOrd="0" destOrd="0" presId="urn:microsoft.com/office/officeart/2005/8/layout/orgChart1"/>
    <dgm:cxn modelId="{C7072C74-5B3F-4280-B6BC-8E28FC9F3AA6}" type="presOf" srcId="{240F0376-E4AF-4BE3-BA79-74F18645C351}" destId="{2BD94AD1-4A66-4B97-B5F3-B202BA42844C}" srcOrd="0" destOrd="0" presId="urn:microsoft.com/office/officeart/2005/8/layout/orgChart1"/>
    <dgm:cxn modelId="{1C9D8C68-FF5C-4039-824C-5440FCD13D3B}" type="presOf" srcId="{2E5A60B4-9015-4534-A04D-5F2888D2C880}" destId="{AAAA3298-5609-4B88-87C1-8FB37D9F96C8}" srcOrd="1" destOrd="0" presId="urn:microsoft.com/office/officeart/2005/8/layout/orgChart1"/>
    <dgm:cxn modelId="{147B6792-F638-4F7A-AE9F-AAD6F817FA2E}" type="presOf" srcId="{6B949B44-5A87-49FD-81A6-F93F7CDBE5AB}" destId="{11452E73-C3A7-4C7C-8475-FD6C62B19A64}" srcOrd="1" destOrd="0" presId="urn:microsoft.com/office/officeart/2005/8/layout/orgChart1"/>
    <dgm:cxn modelId="{256E4F1E-4C46-484E-90CD-B0002B4C1A58}" type="presOf" srcId="{2E5A60B4-9015-4534-A04D-5F2888D2C880}" destId="{CBCBB630-F5CC-4DD7-8F88-9D7B35E62C21}" srcOrd="0" destOrd="0" presId="urn:microsoft.com/office/officeart/2005/8/layout/orgChart1"/>
    <dgm:cxn modelId="{32028BD6-D8DC-4B5B-B3B3-B312835ADBDB}" srcId="{88BA4252-F9E5-4FB3-B9DE-0E4D690509ED}" destId="{6B949B44-5A87-49FD-81A6-F93F7CDBE5AB}" srcOrd="1" destOrd="0" parTransId="{240F0376-E4AF-4BE3-BA79-74F18645C351}" sibTransId="{BA076FCB-69DB-4F3A-B24B-4FB023891ECB}"/>
    <dgm:cxn modelId="{5B2EAD86-4161-4070-B588-8BDA52093C24}" type="presOf" srcId="{6B949B44-5A87-49FD-81A6-F93F7CDBE5AB}" destId="{167C29AD-4852-40E5-91AD-11A9D0D8BC6F}" srcOrd="0" destOrd="0" presId="urn:microsoft.com/office/officeart/2005/8/layout/orgChart1"/>
    <dgm:cxn modelId="{EA0EDC58-54E5-4F6B-AB34-CC6DE1A27858}" type="presOf" srcId="{88BA4252-F9E5-4FB3-B9DE-0E4D690509ED}" destId="{FBC09EC5-50CF-4DCA-B3F6-4F150183D02B}" srcOrd="0" destOrd="0" presId="urn:microsoft.com/office/officeart/2005/8/layout/orgChart1"/>
    <dgm:cxn modelId="{0744B632-0A9E-4667-B0AC-6CE3B7C747E5}" srcId="{663DDCE1-DC5B-40BA-A609-661A1D21723D}" destId="{88BA4252-F9E5-4FB3-B9DE-0E4D690509ED}" srcOrd="0" destOrd="0" parTransId="{F9D25AAC-144F-4960-A068-47B43ED3E98D}" sibTransId="{7E177FB0-4DA7-48B4-80C3-1432B4936C16}"/>
    <dgm:cxn modelId="{48AEFD23-E409-4518-B174-E236518C571D}" type="presOf" srcId="{29E0F5AE-89A8-4912-A112-F43C41A73866}" destId="{5F594189-6652-4443-9191-9AD47800210F}" srcOrd="0" destOrd="0" presId="urn:microsoft.com/office/officeart/2005/8/layout/orgChart1"/>
    <dgm:cxn modelId="{8E49EE2F-827E-42D5-B0B0-30696DF920D6}" type="presParOf" srcId="{8DEA04C9-1C63-41BF-AAA7-C06EAB3958C9}" destId="{0CE9AC55-C577-4C21-87A0-30B0D13F9BA5}" srcOrd="0" destOrd="0" presId="urn:microsoft.com/office/officeart/2005/8/layout/orgChart1"/>
    <dgm:cxn modelId="{7F8128A0-98B5-44B2-8470-1C9A7A022146}" type="presParOf" srcId="{0CE9AC55-C577-4C21-87A0-30B0D13F9BA5}" destId="{C67B6D58-B35E-423E-99EE-881FFDE7806B}" srcOrd="0" destOrd="0" presId="urn:microsoft.com/office/officeart/2005/8/layout/orgChart1"/>
    <dgm:cxn modelId="{0C6FF914-93B5-49BB-97C3-39E6BA74DDD5}" type="presParOf" srcId="{C67B6D58-B35E-423E-99EE-881FFDE7806B}" destId="{FBC09EC5-50CF-4DCA-B3F6-4F150183D02B}" srcOrd="0" destOrd="0" presId="urn:microsoft.com/office/officeart/2005/8/layout/orgChart1"/>
    <dgm:cxn modelId="{1A318CAF-A100-42AC-BBAC-16591ECC8EF5}" type="presParOf" srcId="{C67B6D58-B35E-423E-99EE-881FFDE7806B}" destId="{3A8181BD-423C-4881-AB93-7CE62A1CE6D0}" srcOrd="1" destOrd="0" presId="urn:microsoft.com/office/officeart/2005/8/layout/orgChart1"/>
    <dgm:cxn modelId="{2BF7B2D5-44FD-40FF-BC22-243EAA200BAB}" type="presParOf" srcId="{0CE9AC55-C577-4C21-87A0-30B0D13F9BA5}" destId="{4E6F5786-D743-492C-B152-DCD0B1875291}" srcOrd="1" destOrd="0" presId="urn:microsoft.com/office/officeart/2005/8/layout/orgChart1"/>
    <dgm:cxn modelId="{7FE95EC9-1554-4091-91C6-9CF6BB285355}" type="presParOf" srcId="{4E6F5786-D743-492C-B152-DCD0B1875291}" destId="{5F594189-6652-4443-9191-9AD47800210F}" srcOrd="0" destOrd="0" presId="urn:microsoft.com/office/officeart/2005/8/layout/orgChart1"/>
    <dgm:cxn modelId="{EBA1D9A6-5C79-42D0-9BC6-BC2C617C01FB}" type="presParOf" srcId="{4E6F5786-D743-492C-B152-DCD0B1875291}" destId="{2BBDE631-C4B0-4B3E-BD62-EB1661BF3636}" srcOrd="1" destOrd="0" presId="urn:microsoft.com/office/officeart/2005/8/layout/orgChart1"/>
    <dgm:cxn modelId="{CAD4CA9A-5603-4C27-878C-818E4ACC2365}" type="presParOf" srcId="{2BBDE631-C4B0-4B3E-BD62-EB1661BF3636}" destId="{050CCFB9-7181-47CB-85A4-B387E7E8622B}" srcOrd="0" destOrd="0" presId="urn:microsoft.com/office/officeart/2005/8/layout/orgChart1"/>
    <dgm:cxn modelId="{A0A0B030-11F1-437A-AF9A-7D23DE038507}" type="presParOf" srcId="{050CCFB9-7181-47CB-85A4-B387E7E8622B}" destId="{CBCBB630-F5CC-4DD7-8F88-9D7B35E62C21}" srcOrd="0" destOrd="0" presId="urn:microsoft.com/office/officeart/2005/8/layout/orgChart1"/>
    <dgm:cxn modelId="{D8984CAB-1FD0-4CCB-82CC-BA8BD919F880}" type="presParOf" srcId="{050CCFB9-7181-47CB-85A4-B387E7E8622B}" destId="{AAAA3298-5609-4B88-87C1-8FB37D9F96C8}" srcOrd="1" destOrd="0" presId="urn:microsoft.com/office/officeart/2005/8/layout/orgChart1"/>
    <dgm:cxn modelId="{AD1FAFDC-A77A-4767-BC3E-877BDA00E75C}" type="presParOf" srcId="{2BBDE631-C4B0-4B3E-BD62-EB1661BF3636}" destId="{2F706DE1-0A11-422A-93BA-22000B980A16}" srcOrd="1" destOrd="0" presId="urn:microsoft.com/office/officeart/2005/8/layout/orgChart1"/>
    <dgm:cxn modelId="{6C4F3E87-F94A-49DF-BB68-CE5A0DF57D01}" type="presParOf" srcId="{2BBDE631-C4B0-4B3E-BD62-EB1661BF3636}" destId="{3B33F0B5-BC01-4A42-A99E-6B6E24B59505}" srcOrd="2" destOrd="0" presId="urn:microsoft.com/office/officeart/2005/8/layout/orgChart1"/>
    <dgm:cxn modelId="{9A9CF030-B466-406C-9742-3AAFBD9D9AFF}" type="presParOf" srcId="{4E6F5786-D743-492C-B152-DCD0B1875291}" destId="{2BD94AD1-4A66-4B97-B5F3-B202BA42844C}" srcOrd="2" destOrd="0" presId="urn:microsoft.com/office/officeart/2005/8/layout/orgChart1"/>
    <dgm:cxn modelId="{46C649F6-F837-4CFA-908A-B11D9997EC0B}" type="presParOf" srcId="{4E6F5786-D743-492C-B152-DCD0B1875291}" destId="{D008865D-518C-4CF3-A8CF-6B61A161D10B}" srcOrd="3" destOrd="0" presId="urn:microsoft.com/office/officeart/2005/8/layout/orgChart1"/>
    <dgm:cxn modelId="{552F6EFA-E8A1-4EC5-8D87-5A87B4D13539}" type="presParOf" srcId="{D008865D-518C-4CF3-A8CF-6B61A161D10B}" destId="{5D16D727-9103-4964-B180-73ED5E91EB03}" srcOrd="0" destOrd="0" presId="urn:microsoft.com/office/officeart/2005/8/layout/orgChart1"/>
    <dgm:cxn modelId="{67D96021-41CD-46AF-AE7C-9E93E0AA9FA3}" type="presParOf" srcId="{5D16D727-9103-4964-B180-73ED5E91EB03}" destId="{167C29AD-4852-40E5-91AD-11A9D0D8BC6F}" srcOrd="0" destOrd="0" presId="urn:microsoft.com/office/officeart/2005/8/layout/orgChart1"/>
    <dgm:cxn modelId="{3785BBDF-984E-45AE-90AA-D277013444D9}" type="presParOf" srcId="{5D16D727-9103-4964-B180-73ED5E91EB03}" destId="{11452E73-C3A7-4C7C-8475-FD6C62B19A64}" srcOrd="1" destOrd="0" presId="urn:microsoft.com/office/officeart/2005/8/layout/orgChart1"/>
    <dgm:cxn modelId="{931DCE33-C271-4BCC-8167-FBD7BB6EF380}" type="presParOf" srcId="{D008865D-518C-4CF3-A8CF-6B61A161D10B}" destId="{180F4771-02E9-4DD2-B96A-C6D91187BE9C}" srcOrd="1" destOrd="0" presId="urn:microsoft.com/office/officeart/2005/8/layout/orgChart1"/>
    <dgm:cxn modelId="{1F324563-85A0-4528-8594-CCFEF1201888}" type="presParOf" srcId="{D008865D-518C-4CF3-A8CF-6B61A161D10B}" destId="{99508834-0150-4A99-8B3B-BD140D6D8863}" srcOrd="2" destOrd="0" presId="urn:microsoft.com/office/officeart/2005/8/layout/orgChart1"/>
    <dgm:cxn modelId="{D05910E6-3DA6-4503-9784-238B17FE0090}" type="presParOf" srcId="{0CE9AC55-C577-4C21-87A0-30B0D13F9BA5}" destId="{5347E567-85D6-442F-BFAD-490247BFFB3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D94AD1-4A66-4B97-B5F3-B202BA42844C}">
      <dsp:nvSpPr>
        <dsp:cNvPr id="0" name=""/>
        <dsp:cNvSpPr/>
      </dsp:nvSpPr>
      <dsp:spPr>
        <a:xfrm>
          <a:off x="4572000" y="1387533"/>
          <a:ext cx="1678139" cy="5824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1247"/>
              </a:lnTo>
              <a:lnTo>
                <a:pt x="1678139" y="291247"/>
              </a:lnTo>
              <a:lnTo>
                <a:pt x="1678139" y="58249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594189-6652-4443-9191-9AD47800210F}">
      <dsp:nvSpPr>
        <dsp:cNvPr id="0" name=""/>
        <dsp:cNvSpPr/>
      </dsp:nvSpPr>
      <dsp:spPr>
        <a:xfrm>
          <a:off x="2893860" y="1387533"/>
          <a:ext cx="1678139" cy="582494"/>
        </a:xfrm>
        <a:custGeom>
          <a:avLst/>
          <a:gdLst/>
          <a:ahLst/>
          <a:cxnLst/>
          <a:rect l="0" t="0" r="0" b="0"/>
          <a:pathLst>
            <a:path>
              <a:moveTo>
                <a:pt x="1678139" y="0"/>
              </a:moveTo>
              <a:lnTo>
                <a:pt x="1678139" y="291247"/>
              </a:lnTo>
              <a:lnTo>
                <a:pt x="0" y="291247"/>
              </a:lnTo>
              <a:lnTo>
                <a:pt x="0" y="58249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C09EC5-50CF-4DCA-B3F6-4F150183D02B}">
      <dsp:nvSpPr>
        <dsp:cNvPr id="0" name=""/>
        <dsp:cNvSpPr/>
      </dsp:nvSpPr>
      <dsp:spPr>
        <a:xfrm>
          <a:off x="3185107" y="641"/>
          <a:ext cx="2773784" cy="1386892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Службы Интернета</a:t>
          </a:r>
          <a:endParaRPr lang="ru-RU" sz="2300" kern="1200" dirty="0"/>
        </a:p>
      </dsp:txBody>
      <dsp:txXfrm>
        <a:off x="3185107" y="641"/>
        <a:ext cx="2773784" cy="1386892"/>
      </dsp:txXfrm>
    </dsp:sp>
    <dsp:sp modelId="{CBCBB630-F5CC-4DD7-8F88-9D7B35E62C21}">
      <dsp:nvSpPr>
        <dsp:cNvPr id="0" name=""/>
        <dsp:cNvSpPr/>
      </dsp:nvSpPr>
      <dsp:spPr>
        <a:xfrm>
          <a:off x="1506968" y="1970028"/>
          <a:ext cx="2773784" cy="1386892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коммуникационные</a:t>
          </a:r>
          <a:endParaRPr lang="ru-RU" sz="2300" kern="1200" dirty="0"/>
        </a:p>
      </dsp:txBody>
      <dsp:txXfrm>
        <a:off x="1506968" y="1970028"/>
        <a:ext cx="2773784" cy="1386892"/>
      </dsp:txXfrm>
    </dsp:sp>
    <dsp:sp modelId="{167C29AD-4852-40E5-91AD-11A9D0D8BC6F}">
      <dsp:nvSpPr>
        <dsp:cNvPr id="0" name=""/>
        <dsp:cNvSpPr/>
      </dsp:nvSpPr>
      <dsp:spPr>
        <a:xfrm>
          <a:off x="4863247" y="1970028"/>
          <a:ext cx="2773784" cy="1386892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информационные</a:t>
          </a:r>
          <a:endParaRPr lang="ru-RU" sz="2300" kern="1200" dirty="0"/>
        </a:p>
      </dsp:txBody>
      <dsp:txXfrm>
        <a:off x="4863247" y="1970028"/>
        <a:ext cx="2773784" cy="13868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C204C9D-EE59-4188-BF97-8FD60FB693F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00259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" name="Text Box 30"/>
          <p:cNvSpPr txBox="1">
            <a:spLocks noChangeArrowheads="1"/>
          </p:cNvSpPr>
          <p:nvPr userDrawn="1"/>
        </p:nvSpPr>
        <p:spPr bwMode="auto">
          <a:xfrm>
            <a:off x="207963" y="5475288"/>
            <a:ext cx="308927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200">
                <a:solidFill>
                  <a:srgbClr val="92B0CE"/>
                </a:solidFill>
                <a:latin typeface="Arial" charset="0"/>
                <a:sym typeface="Symbol" pitchFamily="18" charset="2"/>
              </a:rPr>
              <a:t> </a:t>
            </a:r>
            <a:r>
              <a:rPr lang="ru-RU" sz="1200">
                <a:solidFill>
                  <a:srgbClr val="92B0CE"/>
                </a:solidFill>
                <a:latin typeface="Arial" charset="0"/>
              </a:rPr>
              <a:t>Сидорова Л.В.</a:t>
            </a:r>
          </a:p>
        </p:txBody>
      </p:sp>
    </p:spTree>
  </p:cSld>
  <p:clrMapOvr>
    <a:masterClrMapping/>
  </p:clrMapOvr>
  <p:transition spd="med"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8436149"/>
      </p:ext>
    </p:extLst>
  </p:cSld>
  <p:clrMapOvr>
    <a:masterClrMapping/>
  </p:clrMapOvr>
  <p:transition spd="med"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98547335"/>
      </p:ext>
    </p:extLst>
  </p:cSld>
  <p:clrMapOvr>
    <a:masterClrMapping/>
  </p:clrMapOvr>
  <p:transition spd="med"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9468989"/>
      </p:ext>
    </p:extLst>
  </p:cSld>
  <p:clrMapOvr>
    <a:masterClrMapping/>
  </p:clrMapOvr>
  <p:transition spd="med"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42140"/>
      </p:ext>
    </p:extLst>
  </p:cSld>
  <p:clrMapOvr>
    <a:masterClrMapping/>
  </p:clrMapOvr>
  <p:transition spd="med"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8731758"/>
      </p:ext>
    </p:extLst>
  </p:cSld>
  <p:clrMapOvr>
    <a:masterClrMapping/>
  </p:clrMapOvr>
  <p:transition spd="med"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66563"/>
      </p:ext>
    </p:extLst>
  </p:cSld>
  <p:clrMapOvr>
    <a:masterClrMapping/>
  </p:clrMapOvr>
  <p:transition spd="med"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00383524"/>
      </p:ext>
    </p:extLst>
  </p:cSld>
  <p:clrMapOvr>
    <a:masterClrMapping/>
  </p:clrMapOvr>
  <p:transition spd="med"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00366476"/>
      </p:ext>
    </p:extLst>
  </p:cSld>
  <p:clrMapOvr>
    <a:masterClrMapping/>
  </p:clrMapOvr>
  <p:transition spd="med"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7858124"/>
      </p:ext>
    </p:extLst>
  </p:cSld>
  <p:clrMapOvr>
    <a:masterClrMapping/>
  </p:clrMapOvr>
  <p:transition spd="med"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5865985"/>
      </p:ext>
    </p:extLst>
  </p:cSld>
  <p:clrMapOvr>
    <a:masterClrMapping/>
  </p:clrMapOvr>
  <p:transition spd="med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EBF5FB"/>
            </a:gs>
          </a:gsLst>
          <a:lin ang="5400000" scaled="1"/>
        </a:gra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 spd="med">
    <p:split orient="vert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4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ChangeArrowheads="1"/>
          </p:cNvSpPr>
          <p:nvPr/>
        </p:nvSpPr>
        <p:spPr bwMode="auto">
          <a:xfrm>
            <a:off x="0" y="180975"/>
            <a:ext cx="9144000" cy="2943225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99331" name="Rectangle 3"/>
          <p:cNvSpPr>
            <a:spLocks noChangeArrowheads="1"/>
          </p:cNvSpPr>
          <p:nvPr/>
        </p:nvSpPr>
        <p:spPr bwMode="auto">
          <a:xfrm>
            <a:off x="0" y="0"/>
            <a:ext cx="9144000" cy="190500"/>
          </a:xfrm>
          <a:prstGeom prst="rect">
            <a:avLst/>
          </a:prstGeom>
          <a:gradFill rotWithShape="0">
            <a:gsLst>
              <a:gs pos="0">
                <a:srgbClr val="B2CAE8"/>
              </a:gs>
              <a:gs pos="100000">
                <a:srgbClr val="EBF2FB"/>
              </a:gs>
            </a:gsLst>
            <a:path path="rect">
              <a:fillToRect l="100000" b="100000"/>
            </a:path>
          </a:gradFill>
          <a:ln w="9525">
            <a:solidFill>
              <a:srgbClr val="88A5D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4000" tIns="0" rIns="54000" bIns="0" anchor="ctr"/>
          <a:lstStyle/>
          <a:p>
            <a:pPr>
              <a:tabLst>
                <a:tab pos="4667250" algn="l"/>
              </a:tabLst>
            </a:pPr>
            <a:r>
              <a:rPr lang="ru-RU" sz="900">
                <a:solidFill>
                  <a:schemeClr val="accent2"/>
                </a:solidFill>
                <a:latin typeface="Century Gothic" pitchFamily="34" charset="0"/>
              </a:rPr>
              <a:t>Технология. </a:t>
            </a:r>
            <a:r>
              <a:rPr lang="en-US" sz="900">
                <a:solidFill>
                  <a:schemeClr val="accent2"/>
                </a:solidFill>
                <a:latin typeface="Century Gothic" pitchFamily="34" charset="0"/>
              </a:rPr>
              <a:t> </a:t>
            </a:r>
            <a:r>
              <a:rPr lang="ru-RU" sz="900">
                <a:solidFill>
                  <a:schemeClr val="accent2"/>
                </a:solidFill>
                <a:latin typeface="Century Gothic" pitchFamily="34" charset="0"/>
              </a:rPr>
              <a:t>10 класс. </a:t>
            </a:r>
            <a:r>
              <a:rPr lang="en-US" sz="900">
                <a:solidFill>
                  <a:schemeClr val="accent2"/>
                </a:solidFill>
                <a:latin typeface="Century Gothic" pitchFamily="34" charset="0"/>
              </a:rPr>
              <a:t> </a:t>
            </a:r>
            <a:r>
              <a:rPr lang="ru-RU" sz="900">
                <a:solidFill>
                  <a:schemeClr val="accent2"/>
                </a:solidFill>
                <a:latin typeface="Century Gothic" pitchFamily="34" charset="0"/>
              </a:rPr>
              <a:t>Раздел "Информационные технологии"</a:t>
            </a:r>
          </a:p>
        </p:txBody>
      </p:sp>
      <p:sp>
        <p:nvSpPr>
          <p:cNvPr id="99332" name="Rectangle 4"/>
          <p:cNvSpPr>
            <a:spLocks noChangeArrowheads="1"/>
          </p:cNvSpPr>
          <p:nvPr/>
        </p:nvSpPr>
        <p:spPr bwMode="auto">
          <a:xfrm flipV="1">
            <a:off x="-6350" y="3138488"/>
            <a:ext cx="9150350" cy="3175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B2CAE8"/>
              </a:gs>
            </a:gsLst>
            <a:lin ang="0" scaled="1"/>
          </a:gradFill>
          <a:ln w="9525">
            <a:solidFill>
              <a:srgbClr val="7999D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wrap="none" anchor="ctr"/>
          <a:lstStyle/>
          <a:p>
            <a:pPr algn="ctr"/>
            <a:endParaRPr lang="ru-RU">
              <a:solidFill>
                <a:srgbClr val="000066"/>
              </a:solidFill>
              <a:latin typeface="Arial" charset="0"/>
            </a:endParaRPr>
          </a:p>
        </p:txBody>
      </p:sp>
      <p:pic>
        <p:nvPicPr>
          <p:cNvPr id="99333" name="Picture 5" descr="www-поиск"/>
          <p:cNvPicPr>
            <a:picLocks noChangeAspect="1" noChangeArrowheads="1"/>
          </p:cNvPicPr>
          <p:nvPr/>
        </p:nvPicPr>
        <p:blipFill>
          <a:blip r:embed="rId2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3381375"/>
            <a:ext cx="2116138" cy="322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9334" name="Rectangle 6"/>
          <p:cNvSpPr>
            <a:spLocks noChangeArrowheads="1"/>
          </p:cNvSpPr>
          <p:nvPr/>
        </p:nvSpPr>
        <p:spPr bwMode="auto">
          <a:xfrm>
            <a:off x="2743200" y="6477000"/>
            <a:ext cx="6400800" cy="31750"/>
          </a:xfrm>
          <a:prstGeom prst="rect">
            <a:avLst/>
          </a:prstGeom>
          <a:gradFill rotWithShape="0">
            <a:gsLst>
              <a:gs pos="0">
                <a:srgbClr val="548ACC">
                  <a:alpha val="46001"/>
                </a:srgbClr>
              </a:gs>
              <a:gs pos="100000">
                <a:srgbClr val="9BB5FF">
                  <a:alpha val="2000"/>
                </a:srgbClr>
              </a:gs>
            </a:gsLst>
            <a:path path="rect">
              <a:fillToRect l="100000" b="100000"/>
            </a:path>
          </a:gradFill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4000" tIns="0" rIns="54000" bIns="0" anchor="ctr"/>
          <a:lstStyle/>
          <a:p>
            <a:pPr algn="r">
              <a:tabLst>
                <a:tab pos="4667250" algn="l"/>
              </a:tabLst>
            </a:pPr>
            <a:endParaRPr lang="ru-RU" sz="900">
              <a:solidFill>
                <a:schemeClr val="accent2"/>
              </a:solidFill>
              <a:latin typeface="Century Gothic" pitchFamily="34" charset="0"/>
            </a:endParaRPr>
          </a:p>
        </p:txBody>
      </p:sp>
      <p:pic>
        <p:nvPicPr>
          <p:cNvPr id="99335" name="Picture 7" descr="abstract1_02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12" r="14030" b="19827"/>
          <a:stretch>
            <a:fillRect/>
          </a:stretch>
        </p:blipFill>
        <p:spPr bwMode="auto">
          <a:xfrm>
            <a:off x="2257425" y="0"/>
            <a:ext cx="6886575" cy="309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336" name="Picture 8" descr="abstract1_02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17" r="5833" b="54723"/>
          <a:stretch>
            <a:fillRect/>
          </a:stretch>
        </p:blipFill>
        <p:spPr bwMode="auto">
          <a:xfrm>
            <a:off x="0" y="0"/>
            <a:ext cx="1257300" cy="310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337" name="Picture 9" descr="abstract1_0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3" r="86874" b="54723"/>
          <a:stretch>
            <a:fillRect/>
          </a:stretch>
        </p:blipFill>
        <p:spPr bwMode="auto">
          <a:xfrm>
            <a:off x="2457450" y="0"/>
            <a:ext cx="762000" cy="310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338" name="Picture 10" descr="abstract1_02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17" r="5833" b="54723"/>
          <a:stretch>
            <a:fillRect/>
          </a:stretch>
        </p:blipFill>
        <p:spPr bwMode="auto">
          <a:xfrm>
            <a:off x="1219200" y="0"/>
            <a:ext cx="1257300" cy="310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9340" name="Oval 12"/>
          <p:cNvSpPr>
            <a:spLocks noChangeArrowheads="1"/>
          </p:cNvSpPr>
          <p:nvPr/>
        </p:nvSpPr>
        <p:spPr bwMode="auto">
          <a:xfrm rot="1037095">
            <a:off x="384175" y="6202363"/>
            <a:ext cx="2449513" cy="628650"/>
          </a:xfrm>
          <a:prstGeom prst="ellipse">
            <a:avLst/>
          </a:prstGeom>
          <a:gradFill rotWithShape="1">
            <a:gsLst>
              <a:gs pos="0">
                <a:srgbClr val="C7CCEF">
                  <a:alpha val="47000"/>
                </a:srgbClr>
              </a:gs>
              <a:gs pos="100000">
                <a:srgbClr val="FFFFFF">
                  <a:alpha val="46001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rgbClr val="91B4D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1593903" algn="ctr" rotWithShape="0">
                    <a:srgbClr val="9999FF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99341" name="WordArt 13"/>
          <p:cNvSpPr>
            <a:spLocks noChangeArrowheads="1" noChangeShapeType="1" noTextEdit="1"/>
          </p:cNvSpPr>
          <p:nvPr/>
        </p:nvSpPr>
        <p:spPr bwMode="auto">
          <a:xfrm rot="449892">
            <a:off x="0" y="6078538"/>
            <a:ext cx="2786063" cy="779462"/>
          </a:xfrm>
          <a:prstGeom prst="rect">
            <a:avLst/>
          </a:prstGeom>
        </p:spPr>
        <p:txBody>
          <a:bodyPr wrap="none" fromWordArt="1">
            <a:prstTxWarp prst="textRingOutside">
              <a:avLst>
                <a:gd name="adj" fmla="val 70537"/>
              </a:avLst>
            </a:prstTxWarp>
          </a:bodyPr>
          <a:lstStyle/>
          <a:p>
            <a:pPr algn="ctr"/>
            <a:r>
              <a:rPr lang="en-US" sz="3600" kern="10">
                <a:ln w="12700">
                  <a:solidFill>
                    <a:srgbClr val="91B4DF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28398" dir="1593903" algn="ctr" rotWithShape="0">
                    <a:srgbClr val="9999FF"/>
                  </a:outerShdw>
                </a:effectLst>
                <a:latin typeface="Arial"/>
                <a:cs typeface="Arial"/>
              </a:rPr>
              <a:t>www.sei.debryansk.ru  www.sei.debryansk.ru</a:t>
            </a:r>
            <a:endParaRPr lang="ru-RU" sz="3600" kern="10">
              <a:ln w="12700">
                <a:solidFill>
                  <a:srgbClr val="91B4DF"/>
                </a:solidFill>
                <a:round/>
                <a:headEnd/>
                <a:tailEnd/>
              </a:ln>
              <a:solidFill>
                <a:srgbClr val="B2B2B2">
                  <a:alpha val="50000"/>
                </a:srgbClr>
              </a:solidFill>
              <a:effectLst>
                <a:outerShdw dist="28398" dir="1593903" algn="ctr" rotWithShape="0">
                  <a:srgbClr val="9999FF"/>
                </a:outerShdw>
              </a:effectLst>
              <a:latin typeface="Arial"/>
              <a:cs typeface="Arial"/>
            </a:endParaRPr>
          </a:p>
        </p:txBody>
      </p:sp>
      <p:sp>
        <p:nvSpPr>
          <p:cNvPr id="99342" name="WordArt 14"/>
          <p:cNvSpPr>
            <a:spLocks noChangeArrowheads="1" noChangeShapeType="1" noTextEdit="1"/>
          </p:cNvSpPr>
          <p:nvPr/>
        </p:nvSpPr>
        <p:spPr bwMode="auto">
          <a:xfrm rot="-277706">
            <a:off x="7669213" y="6678613"/>
            <a:ext cx="1093787" cy="357187"/>
          </a:xfrm>
          <a:prstGeom prst="rect">
            <a:avLst/>
          </a:prstGeom>
        </p:spPr>
        <p:txBody>
          <a:bodyPr wrap="none" fromWordArt="1">
            <a:prstTxWarp prst="textRingOutside">
              <a:avLst>
                <a:gd name="adj" fmla="val 70537"/>
              </a:avLst>
            </a:prstTxWarp>
          </a:bodyPr>
          <a:lstStyle/>
          <a:p>
            <a:pPr algn="ctr"/>
            <a:r>
              <a:rPr lang="en-US" sz="3600" kern="10">
                <a:ln w="12700">
                  <a:solidFill>
                    <a:srgbClr val="91B4DF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28398" dir="1593903" algn="ctr" rotWithShape="0">
                    <a:srgbClr val="9999FF"/>
                  </a:outerShdw>
                </a:effectLst>
                <a:latin typeface="Arial"/>
                <a:cs typeface="Arial"/>
              </a:rPr>
              <a:t>www.sei.debryansk.ru  www.sei.debryansk.ru</a:t>
            </a:r>
            <a:endParaRPr lang="ru-RU" sz="3600" kern="10">
              <a:ln w="12700">
                <a:solidFill>
                  <a:srgbClr val="91B4DF"/>
                </a:solidFill>
                <a:round/>
                <a:headEnd/>
                <a:tailEnd/>
              </a:ln>
              <a:solidFill>
                <a:srgbClr val="B2B2B2">
                  <a:alpha val="50000"/>
                </a:srgbClr>
              </a:solidFill>
              <a:effectLst>
                <a:outerShdw dist="28398" dir="1593903" algn="ctr" rotWithShape="0">
                  <a:srgbClr val="9999FF"/>
                </a:outerShdw>
              </a:effectLst>
              <a:latin typeface="Arial"/>
              <a:cs typeface="Arial"/>
            </a:endParaRPr>
          </a:p>
        </p:txBody>
      </p:sp>
      <p:sp>
        <p:nvSpPr>
          <p:cNvPr id="99343" name="Freeform 15"/>
          <p:cNvSpPr>
            <a:spLocks/>
          </p:cNvSpPr>
          <p:nvPr/>
        </p:nvSpPr>
        <p:spPr bwMode="auto">
          <a:xfrm>
            <a:off x="476250" y="5992813"/>
            <a:ext cx="400050" cy="304800"/>
          </a:xfrm>
          <a:custGeom>
            <a:avLst/>
            <a:gdLst>
              <a:gd name="T0" fmla="*/ 0 w 228"/>
              <a:gd name="T1" fmla="*/ 168 h 192"/>
              <a:gd name="T2" fmla="*/ 66 w 228"/>
              <a:gd name="T3" fmla="*/ 0 h 192"/>
              <a:gd name="T4" fmla="*/ 228 w 228"/>
              <a:gd name="T5" fmla="*/ 0 h 192"/>
              <a:gd name="T6" fmla="*/ 204 w 228"/>
              <a:gd name="T7" fmla="*/ 192 h 192"/>
              <a:gd name="T8" fmla="*/ 0 w 228"/>
              <a:gd name="T9" fmla="*/ 168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8" h="192">
                <a:moveTo>
                  <a:pt x="0" y="168"/>
                </a:moveTo>
                <a:lnTo>
                  <a:pt x="66" y="0"/>
                </a:lnTo>
                <a:lnTo>
                  <a:pt x="228" y="0"/>
                </a:lnTo>
                <a:lnTo>
                  <a:pt x="204" y="192"/>
                </a:lnTo>
                <a:lnTo>
                  <a:pt x="0" y="168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pic>
        <p:nvPicPr>
          <p:cNvPr id="99344" name="Picture 16" descr="abstract1_02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84" t="40555" r="5833" b="54723"/>
          <a:stretch>
            <a:fillRect/>
          </a:stretch>
        </p:blipFill>
        <p:spPr bwMode="auto">
          <a:xfrm>
            <a:off x="0" y="2528888"/>
            <a:ext cx="1238250" cy="458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345" name="Picture 17" descr="abstract1_02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84" t="40555" r="5833" b="54723"/>
          <a:stretch>
            <a:fillRect/>
          </a:stretch>
        </p:blipFill>
        <p:spPr bwMode="auto">
          <a:xfrm>
            <a:off x="762000" y="2562225"/>
            <a:ext cx="876300" cy="49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9352" name="Group 24"/>
          <p:cNvGrpSpPr>
            <a:grpSpLocks/>
          </p:cNvGrpSpPr>
          <p:nvPr/>
        </p:nvGrpSpPr>
        <p:grpSpPr bwMode="auto">
          <a:xfrm>
            <a:off x="3495676" y="2343149"/>
            <a:ext cx="4705350" cy="2295525"/>
            <a:chOff x="2364" y="1476"/>
            <a:chExt cx="2802" cy="1008"/>
          </a:xfrm>
        </p:grpSpPr>
        <p:sp>
          <p:nvSpPr>
            <p:cNvPr id="99347" name="WordArt 19"/>
            <p:cNvSpPr>
              <a:spLocks noChangeArrowheads="1" noChangeShapeType="1" noTextEdit="1"/>
            </p:cNvSpPr>
            <p:nvPr/>
          </p:nvSpPr>
          <p:spPr bwMode="auto">
            <a:xfrm>
              <a:off x="2364" y="1476"/>
              <a:ext cx="1968" cy="32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ru-RU" sz="3600" kern="10" dirty="0" smtClean="0">
                  <a:ln w="12700">
                    <a:solidFill>
                      <a:srgbClr val="C4DFF8"/>
                    </a:solidFill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000000"/>
                      </a:gs>
                      <a:gs pos="39999">
                        <a:srgbClr val="0A128C"/>
                      </a:gs>
                      <a:gs pos="70000">
                        <a:srgbClr val="181CC7"/>
                      </a:gs>
                      <a:gs pos="88000">
                        <a:srgbClr val="7005D4"/>
                      </a:gs>
                      <a:gs pos="100000">
                        <a:srgbClr val="8C3D91"/>
                      </a:gs>
                    </a:gsLst>
                    <a:lin ang="5400000" scaled="1"/>
                  </a:gradFill>
                  <a:effectLst>
                    <a:outerShdw dist="12700" dir="5400000" algn="ctr" rotWithShape="0">
                      <a:srgbClr val="F9F3FB"/>
                    </a:outerShdw>
                  </a:effectLst>
                  <a:latin typeface="Arial"/>
                  <a:cs typeface="Arial"/>
                </a:rPr>
                <a:t>Службы </a:t>
              </a:r>
              <a:endParaRPr lang="ru-RU" sz="3600" kern="10" dirty="0">
                <a:ln w="12700">
                  <a:solidFill>
                    <a:srgbClr val="C4DFF8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000000"/>
                    </a:gs>
                    <a:gs pos="39999">
                      <a:srgbClr val="0A128C"/>
                    </a:gs>
                    <a:gs pos="70000">
                      <a:srgbClr val="181CC7"/>
                    </a:gs>
                    <a:gs pos="88000">
                      <a:srgbClr val="7005D4"/>
                    </a:gs>
                    <a:gs pos="100000">
                      <a:srgbClr val="8C3D91"/>
                    </a:gs>
                  </a:gsLst>
                  <a:lin ang="5400000" scaled="1"/>
                </a:gradFill>
                <a:effectLst>
                  <a:outerShdw dist="12700" dir="5400000" algn="ctr" rotWithShape="0">
                    <a:srgbClr val="F9F3FB"/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99350" name="WordArt 22"/>
            <p:cNvSpPr>
              <a:spLocks noChangeArrowheads="1" noChangeShapeType="1" noTextEdit="1"/>
            </p:cNvSpPr>
            <p:nvPr/>
          </p:nvSpPr>
          <p:spPr bwMode="auto">
            <a:xfrm>
              <a:off x="3324" y="2238"/>
              <a:ext cx="1842" cy="24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ru-RU" sz="3600" kern="10" dirty="0" smtClean="0">
                  <a:ln w="12700">
                    <a:solidFill>
                      <a:srgbClr val="C4DFF8"/>
                    </a:solidFill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8C3D91"/>
                      </a:gs>
                      <a:gs pos="12000">
                        <a:srgbClr val="7005D4"/>
                      </a:gs>
                      <a:gs pos="30000">
                        <a:srgbClr val="181CC7"/>
                      </a:gs>
                      <a:gs pos="60001">
                        <a:srgbClr val="0A128C"/>
                      </a:gs>
                      <a:gs pos="100000">
                        <a:srgbClr val="000000"/>
                      </a:gs>
                    </a:gsLst>
                    <a:lin ang="5400000" scaled="1"/>
                  </a:gradFill>
                  <a:effectLst>
                    <a:outerShdw dist="35921" dir="2700000" algn="ctr" rotWithShape="0">
                      <a:srgbClr val="333399"/>
                    </a:outerShdw>
                  </a:effectLst>
                  <a:latin typeface="Arial"/>
                  <a:cs typeface="Arial"/>
                </a:rPr>
                <a:t>Интернета</a:t>
              </a:r>
              <a:endParaRPr lang="ru-RU" sz="3600" kern="10" dirty="0">
                <a:ln w="12700">
                  <a:solidFill>
                    <a:srgbClr val="C4DFF8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8C3D91"/>
                    </a:gs>
                    <a:gs pos="12000">
                      <a:srgbClr val="7005D4"/>
                    </a:gs>
                    <a:gs pos="30000">
                      <a:srgbClr val="181CC7"/>
                    </a:gs>
                    <a:gs pos="60001">
                      <a:srgbClr val="0A128C"/>
                    </a:gs>
                    <a:gs pos="100000">
                      <a:srgbClr val="000000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333399"/>
                  </a:outerShdw>
                </a:effectLst>
                <a:latin typeface="Arial"/>
                <a:cs typeface="Arial"/>
              </a:endParaRPr>
            </a:p>
          </p:txBody>
        </p:sp>
      </p:grp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2000"/>
                                        <p:tgtEl>
                                          <p:spTgt spid="99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 tmFilter="0, 0; .2, .5; .8, .5; 1, 0"/>
                                        <p:tgtEl>
                                          <p:spTgt spid="993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1000" autoRev="1" fill="hold"/>
                                        <p:tgtEl>
                                          <p:spTgt spid="993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5" name="Rectangle 3"/>
          <p:cNvSpPr>
            <a:spLocks noChangeArrowheads="1"/>
          </p:cNvSpPr>
          <p:nvPr/>
        </p:nvSpPr>
        <p:spPr bwMode="auto">
          <a:xfrm>
            <a:off x="0" y="0"/>
            <a:ext cx="876300" cy="6858000"/>
          </a:xfrm>
          <a:prstGeom prst="rect">
            <a:avLst/>
          </a:prstGeom>
          <a:gradFill rotWithShape="1">
            <a:gsLst>
              <a:gs pos="0">
                <a:srgbClr val="799CFF">
                  <a:alpha val="84000"/>
                </a:srgbClr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0361" name="AutoShape 9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8515350" y="6629400"/>
            <a:ext cx="295275" cy="219075"/>
          </a:xfrm>
          <a:prstGeom prst="actionButtonBackPrevious">
            <a:avLst/>
          </a:prstGeom>
          <a:gradFill rotWithShape="0">
            <a:gsLst>
              <a:gs pos="0">
                <a:srgbClr val="FFFFFF"/>
              </a:gs>
              <a:gs pos="100000">
                <a:srgbClr val="C4DCF0"/>
              </a:gs>
            </a:gsLst>
            <a:lin ang="5400000" scaled="1"/>
          </a:gradFill>
          <a:ln w="9525">
            <a:solidFill>
              <a:srgbClr val="819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0362" name="AutoShape 10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848725" y="6629400"/>
            <a:ext cx="295275" cy="219075"/>
          </a:xfrm>
          <a:prstGeom prst="actionButtonForwardNext">
            <a:avLst/>
          </a:prstGeom>
          <a:gradFill rotWithShape="0">
            <a:gsLst>
              <a:gs pos="0">
                <a:srgbClr val="FFFFFF"/>
              </a:gs>
              <a:gs pos="100000">
                <a:srgbClr val="C4DCF0"/>
              </a:gs>
            </a:gsLst>
            <a:lin ang="5400000" scaled="1"/>
          </a:gradFill>
          <a:ln w="9525">
            <a:solidFill>
              <a:srgbClr val="819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0363" name="Text Box 11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1133475" y="1507331"/>
            <a:ext cx="3257550" cy="40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00364" name="Text Box 12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1219200" y="1990725"/>
            <a:ext cx="44291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00365" name="Text Box 13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1219200" y="2409825"/>
            <a:ext cx="47053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00366" name="Text Box 14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1219200" y="2838450"/>
            <a:ext cx="27717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00367" name="Text Box 15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2581275" y="3295650"/>
            <a:ext cx="21717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00369" name="Text Box 17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1123950" y="4048125"/>
            <a:ext cx="37433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00370" name="Text Box 18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1152525" y="4552950"/>
            <a:ext cx="37433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00372" name="Rectangle 20"/>
          <p:cNvSpPr>
            <a:spLocks noChangeArrowheads="1"/>
          </p:cNvSpPr>
          <p:nvPr/>
        </p:nvSpPr>
        <p:spPr bwMode="auto">
          <a:xfrm>
            <a:off x="0" y="1588"/>
            <a:ext cx="333375" cy="6856412"/>
          </a:xfrm>
          <a:prstGeom prst="rect">
            <a:avLst/>
          </a:prstGeom>
          <a:gradFill rotWithShape="0">
            <a:gsLst>
              <a:gs pos="0">
                <a:srgbClr val="767676">
                  <a:alpha val="74001"/>
                </a:srgb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24" name="Содержимое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666245"/>
              </p:ext>
            </p:extLst>
          </p:nvPr>
        </p:nvGraphicFramePr>
        <p:xfrm>
          <a:off x="95250" y="0"/>
          <a:ext cx="9144000" cy="3357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5" name="Рисунок 24" descr="image25.jpe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14478" y="3429000"/>
            <a:ext cx="2600347" cy="2600347"/>
          </a:xfrm>
          <a:prstGeom prst="rect">
            <a:avLst/>
          </a:prstGeom>
        </p:spPr>
      </p:pic>
      <p:pic>
        <p:nvPicPr>
          <p:cNvPr id="26" name="Рисунок 25" descr="image50.jpe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62526" y="3343345"/>
            <a:ext cx="2793840" cy="2314505"/>
          </a:xfrm>
          <a:prstGeom prst="rect">
            <a:avLst/>
          </a:prstGeom>
        </p:spPr>
      </p:pic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3048000"/>
            <a:ext cx="28575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0355" name="Rectangle 3"/>
          <p:cNvSpPr>
            <a:spLocks noChangeArrowheads="1"/>
          </p:cNvSpPr>
          <p:nvPr/>
        </p:nvSpPr>
        <p:spPr bwMode="auto">
          <a:xfrm>
            <a:off x="0" y="0"/>
            <a:ext cx="876300" cy="6858000"/>
          </a:xfrm>
          <a:prstGeom prst="rect">
            <a:avLst/>
          </a:prstGeom>
          <a:gradFill rotWithShape="1">
            <a:gsLst>
              <a:gs pos="0">
                <a:srgbClr val="799CFF">
                  <a:alpha val="84000"/>
                </a:srgbClr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0356" name="Freeform 4"/>
          <p:cNvSpPr>
            <a:spLocks/>
          </p:cNvSpPr>
          <p:nvPr/>
        </p:nvSpPr>
        <p:spPr bwMode="auto">
          <a:xfrm>
            <a:off x="-149225" y="841375"/>
            <a:ext cx="6327775" cy="4729163"/>
          </a:xfrm>
          <a:custGeom>
            <a:avLst/>
            <a:gdLst>
              <a:gd name="T0" fmla="*/ 112 w 3986"/>
              <a:gd name="T1" fmla="*/ 496 h 2979"/>
              <a:gd name="T2" fmla="*/ 736 w 3986"/>
              <a:gd name="T3" fmla="*/ 190 h 2979"/>
              <a:gd name="T4" fmla="*/ 1498 w 3986"/>
              <a:gd name="T5" fmla="*/ 34 h 2979"/>
              <a:gd name="T6" fmla="*/ 2614 w 3986"/>
              <a:gd name="T7" fmla="*/ 394 h 2979"/>
              <a:gd name="T8" fmla="*/ 3010 w 3986"/>
              <a:gd name="T9" fmla="*/ 664 h 2979"/>
              <a:gd name="T10" fmla="*/ 3952 w 3986"/>
              <a:gd name="T11" fmla="*/ 736 h 2979"/>
              <a:gd name="T12" fmla="*/ 3214 w 3986"/>
              <a:gd name="T13" fmla="*/ 2614 h 2979"/>
              <a:gd name="T14" fmla="*/ 1138 w 3986"/>
              <a:gd name="T15" fmla="*/ 2926 h 2979"/>
              <a:gd name="T16" fmla="*/ 868 w 3986"/>
              <a:gd name="T17" fmla="*/ 2740 h 2979"/>
              <a:gd name="T18" fmla="*/ 376 w 3986"/>
              <a:gd name="T19" fmla="*/ 2662 h 2979"/>
              <a:gd name="T20" fmla="*/ 64 w 3986"/>
              <a:gd name="T21" fmla="*/ 2296 h 2979"/>
              <a:gd name="T22" fmla="*/ 112 w 3986"/>
              <a:gd name="T23" fmla="*/ 496 h 29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986" h="2979">
                <a:moveTo>
                  <a:pt x="112" y="496"/>
                </a:moveTo>
                <a:cubicBezTo>
                  <a:pt x="224" y="145"/>
                  <a:pt x="505" y="267"/>
                  <a:pt x="736" y="190"/>
                </a:cubicBezTo>
                <a:cubicBezTo>
                  <a:pt x="967" y="113"/>
                  <a:pt x="1185" y="0"/>
                  <a:pt x="1498" y="34"/>
                </a:cubicBezTo>
                <a:cubicBezTo>
                  <a:pt x="1811" y="68"/>
                  <a:pt x="2362" y="289"/>
                  <a:pt x="2614" y="394"/>
                </a:cubicBezTo>
                <a:cubicBezTo>
                  <a:pt x="2866" y="499"/>
                  <a:pt x="2787" y="607"/>
                  <a:pt x="3010" y="664"/>
                </a:cubicBezTo>
                <a:cubicBezTo>
                  <a:pt x="3233" y="721"/>
                  <a:pt x="3918" y="411"/>
                  <a:pt x="3952" y="736"/>
                </a:cubicBezTo>
                <a:cubicBezTo>
                  <a:pt x="3986" y="1061"/>
                  <a:pt x="3683" y="2249"/>
                  <a:pt x="3214" y="2614"/>
                </a:cubicBezTo>
                <a:cubicBezTo>
                  <a:pt x="2745" y="2979"/>
                  <a:pt x="1529" y="2905"/>
                  <a:pt x="1138" y="2926"/>
                </a:cubicBezTo>
                <a:cubicBezTo>
                  <a:pt x="747" y="2947"/>
                  <a:pt x="995" y="2784"/>
                  <a:pt x="868" y="2740"/>
                </a:cubicBezTo>
                <a:cubicBezTo>
                  <a:pt x="741" y="2696"/>
                  <a:pt x="510" y="2736"/>
                  <a:pt x="376" y="2662"/>
                </a:cubicBezTo>
                <a:cubicBezTo>
                  <a:pt x="242" y="2588"/>
                  <a:pt x="109" y="2661"/>
                  <a:pt x="64" y="2296"/>
                </a:cubicBezTo>
                <a:cubicBezTo>
                  <a:pt x="19" y="1931"/>
                  <a:pt x="0" y="847"/>
                  <a:pt x="112" y="496"/>
                </a:cubicBezTo>
                <a:close/>
              </a:path>
            </a:pathLst>
          </a:custGeom>
          <a:gradFill rotWithShape="1">
            <a:gsLst>
              <a:gs pos="0">
                <a:srgbClr val="CCDBE2">
                  <a:alpha val="84000"/>
                </a:srgbClr>
              </a:gs>
              <a:gs pos="100000">
                <a:schemeClr val="bg1"/>
              </a:gs>
            </a:gsLst>
            <a:lin ang="0" scaled="1"/>
          </a:gradFill>
          <a:ln w="9525" cap="flat" cmpd="sng">
            <a:solidFill>
              <a:srgbClr val="7AA5D8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0357" name="Rectangle 5"/>
          <p:cNvSpPr>
            <a:spLocks noChangeArrowheads="1"/>
          </p:cNvSpPr>
          <p:nvPr/>
        </p:nvSpPr>
        <p:spPr bwMode="auto">
          <a:xfrm>
            <a:off x="28575" y="766763"/>
            <a:ext cx="8901113" cy="42862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C4DCF0"/>
              </a:gs>
            </a:gsLst>
            <a:lin ang="5400000" scaled="1"/>
          </a:gradFill>
          <a:ln w="9525">
            <a:solidFill>
              <a:srgbClr val="B2C6EA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>
              <a:solidFill>
                <a:srgbClr val="000066"/>
              </a:solidFill>
              <a:latin typeface="Arial" charset="0"/>
            </a:endParaRPr>
          </a:p>
        </p:txBody>
      </p:sp>
      <p:sp>
        <p:nvSpPr>
          <p:cNvPr id="100358" name="AutoShape 6"/>
          <p:cNvSpPr>
            <a:spLocks noChangeArrowheads="1"/>
          </p:cNvSpPr>
          <p:nvPr/>
        </p:nvSpPr>
        <p:spPr bwMode="auto">
          <a:xfrm>
            <a:off x="390525" y="666750"/>
            <a:ext cx="5695950" cy="4324350"/>
          </a:xfrm>
          <a:prstGeom prst="roundRect">
            <a:avLst>
              <a:gd name="adj" fmla="val 3963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>
                    <a:alpha val="25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99CC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99CCFF">
                      <a:gamma/>
                      <a:shade val="60000"/>
                      <a:invGamma/>
                    </a:srgbClr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266700">
              <a:lnSpc>
                <a:spcPct val="140000"/>
              </a:lnSpc>
              <a:buClr>
                <a:srgbClr val="CC0000"/>
              </a:buClr>
              <a:buFont typeface="Wingdings" pitchFamily="2" charset="2"/>
              <a:buNone/>
            </a:pPr>
            <a:endParaRPr lang="ru-RU" sz="2400" dirty="0">
              <a:solidFill>
                <a:srgbClr val="000086"/>
              </a:solidFill>
              <a:latin typeface="Verdana" pitchFamily="34" charset="0"/>
            </a:endParaRPr>
          </a:p>
          <a:p>
            <a:pPr marL="266700">
              <a:lnSpc>
                <a:spcPct val="140000"/>
              </a:lnSpc>
              <a:buClr>
                <a:srgbClr val="CC0000"/>
              </a:buClr>
              <a:buFont typeface="Wingdings" pitchFamily="2" charset="2"/>
              <a:buNone/>
            </a:pPr>
            <a:r>
              <a:rPr lang="ru-RU" sz="800" dirty="0">
                <a:solidFill>
                  <a:srgbClr val="000086"/>
                </a:solidFill>
                <a:latin typeface="Verdana" pitchFamily="34" charset="0"/>
              </a:rPr>
              <a:t> </a:t>
            </a:r>
          </a:p>
          <a:p>
            <a:pPr marL="266700">
              <a:lnSpc>
                <a:spcPct val="140000"/>
              </a:lnSpc>
              <a:buClr>
                <a:srgbClr val="CC0000"/>
              </a:buClr>
              <a:buFont typeface="Wingdings" pitchFamily="2" charset="2"/>
              <a:buChar char="ü"/>
            </a:pPr>
            <a:r>
              <a:rPr lang="ru-RU" dirty="0">
                <a:solidFill>
                  <a:srgbClr val="000086"/>
                </a:solidFill>
                <a:latin typeface="Verdana" pitchFamily="34" charset="0"/>
              </a:rPr>
              <a:t> </a:t>
            </a:r>
            <a:r>
              <a:rPr lang="ru-RU" dirty="0">
                <a:solidFill>
                  <a:srgbClr val="000086"/>
                </a:solidFill>
                <a:latin typeface="Arial" charset="0"/>
              </a:rPr>
              <a:t> </a:t>
            </a:r>
            <a:r>
              <a:rPr lang="ru-RU" dirty="0" smtClean="0">
                <a:solidFill>
                  <a:srgbClr val="000086"/>
                </a:solidFill>
                <a:latin typeface="Arial" charset="0"/>
              </a:rPr>
              <a:t> </a:t>
            </a:r>
            <a:r>
              <a:rPr lang="ru-RU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Служба удаленного доступа</a:t>
            </a:r>
            <a:endParaRPr lang="ru-RU" sz="2400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  <a:p>
            <a:pPr marL="266700">
              <a:lnSpc>
                <a:spcPct val="140000"/>
              </a:lnSpc>
              <a:buClr>
                <a:srgbClr val="CC0000"/>
              </a:buClr>
              <a:buFont typeface="Wingdings" pitchFamily="2" charset="2"/>
              <a:buChar char="ü"/>
            </a:pPr>
            <a:r>
              <a:rPr lang="ru-RU" sz="24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 </a:t>
            </a:r>
            <a:r>
              <a:rPr lang="ru-RU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 Служба передачи файлов   </a:t>
            </a:r>
            <a:endParaRPr lang="ru-RU" sz="2400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  <a:p>
            <a:pPr marL="266700">
              <a:lnSpc>
                <a:spcPct val="140000"/>
              </a:lnSpc>
              <a:buClr>
                <a:srgbClr val="CC0000"/>
              </a:buClr>
              <a:buFont typeface="Wingdings" pitchFamily="2" charset="2"/>
              <a:buChar char="ü"/>
            </a:pPr>
            <a:r>
              <a:rPr lang="ru-RU" sz="24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  </a:t>
            </a:r>
            <a:r>
              <a:rPr lang="ru-RU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Коммуникационные службы  </a:t>
            </a:r>
          </a:p>
          <a:p>
            <a:pPr marL="266700">
              <a:lnSpc>
                <a:spcPct val="140000"/>
              </a:lnSpc>
              <a:buClr>
                <a:srgbClr val="CC0000"/>
              </a:buClr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  Службы просмотра гипертекстовых </a:t>
            </a:r>
          </a:p>
          <a:p>
            <a:pPr marL="266700">
              <a:lnSpc>
                <a:spcPct val="140000"/>
              </a:lnSpc>
              <a:buClr>
                <a:srgbClr val="CC0000"/>
              </a:buClr>
            </a:pPr>
            <a:r>
              <a:rPr lang="ru-RU" sz="24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 </a:t>
            </a:r>
            <a:r>
              <a:rPr lang="ru-RU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   документов </a:t>
            </a:r>
            <a:endParaRPr lang="ru-RU" sz="2400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  <a:p>
            <a:pPr marL="266700">
              <a:lnSpc>
                <a:spcPct val="140000"/>
              </a:lnSpc>
              <a:buFont typeface="Wingdings" pitchFamily="2" charset="2"/>
              <a:buNone/>
            </a:pPr>
            <a:r>
              <a:rPr lang="ru-RU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                    </a:t>
            </a:r>
          </a:p>
          <a:p>
            <a:pPr marL="266700">
              <a:lnSpc>
                <a:spcPct val="140000"/>
              </a:lnSpc>
              <a:buClr>
                <a:srgbClr val="CC0000"/>
              </a:buClr>
            </a:pPr>
            <a:r>
              <a:rPr lang="ru-RU" sz="20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 </a:t>
            </a:r>
            <a:endParaRPr lang="ru-RU" sz="2000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  <a:p>
            <a:pPr marL="266700">
              <a:lnSpc>
                <a:spcPct val="140000"/>
              </a:lnSpc>
              <a:buClr>
                <a:srgbClr val="CC0000"/>
              </a:buClr>
            </a:pPr>
            <a:endParaRPr lang="ru-RU" sz="2000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100361" name="AutoShape 9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8515350" y="6629400"/>
            <a:ext cx="295275" cy="219075"/>
          </a:xfrm>
          <a:prstGeom prst="actionButtonBackPrevious">
            <a:avLst/>
          </a:prstGeom>
          <a:gradFill rotWithShape="0">
            <a:gsLst>
              <a:gs pos="0">
                <a:srgbClr val="FFFFFF"/>
              </a:gs>
              <a:gs pos="100000">
                <a:srgbClr val="C4DCF0"/>
              </a:gs>
            </a:gsLst>
            <a:lin ang="5400000" scaled="1"/>
          </a:gradFill>
          <a:ln w="9525">
            <a:solidFill>
              <a:srgbClr val="819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0362" name="AutoShape 10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848725" y="6629400"/>
            <a:ext cx="295275" cy="219075"/>
          </a:xfrm>
          <a:prstGeom prst="actionButtonForwardNext">
            <a:avLst/>
          </a:prstGeom>
          <a:gradFill rotWithShape="0">
            <a:gsLst>
              <a:gs pos="0">
                <a:srgbClr val="FFFFFF"/>
              </a:gs>
              <a:gs pos="100000">
                <a:srgbClr val="C4DCF0"/>
              </a:gs>
            </a:gsLst>
            <a:lin ang="5400000" scaled="1"/>
          </a:gradFill>
          <a:ln w="9525">
            <a:solidFill>
              <a:srgbClr val="819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0363" name="Text Box 11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1133475" y="1507331"/>
            <a:ext cx="3257550" cy="40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00364" name="Text Box 12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1219200" y="1990725"/>
            <a:ext cx="44291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00365" name="Text Box 13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1219200" y="2409825"/>
            <a:ext cx="47053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00366" name="Text Box 14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1219200" y="2838450"/>
            <a:ext cx="27717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00367" name="Text Box 15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2581275" y="3295650"/>
            <a:ext cx="21717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00369" name="Text Box 17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1133475" y="4124325"/>
            <a:ext cx="37433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00370" name="Text Box 18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1152525" y="4552950"/>
            <a:ext cx="37433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00372" name="Rectangle 20"/>
          <p:cNvSpPr>
            <a:spLocks noChangeArrowheads="1"/>
          </p:cNvSpPr>
          <p:nvPr/>
        </p:nvSpPr>
        <p:spPr bwMode="auto">
          <a:xfrm>
            <a:off x="0" y="1588"/>
            <a:ext cx="333375" cy="6856412"/>
          </a:xfrm>
          <a:prstGeom prst="rect">
            <a:avLst/>
          </a:prstGeom>
          <a:gradFill rotWithShape="0">
            <a:gsLst>
              <a:gs pos="0">
                <a:srgbClr val="767676">
                  <a:alpha val="74001"/>
                </a:srgb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0" y="10697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Verdana" pitchFamily="34" charset="0"/>
              </a:rPr>
              <a:t>Информационные службы Интернета </a:t>
            </a:r>
            <a:endParaRPr lang="ru-RU" sz="32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23" name="Содержимое 7" descr="image48.jpeg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5502" y="1006475"/>
            <a:ext cx="2719496" cy="214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814778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0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5" name="Rectangle 3"/>
          <p:cNvSpPr>
            <a:spLocks noChangeArrowheads="1"/>
          </p:cNvSpPr>
          <p:nvPr/>
        </p:nvSpPr>
        <p:spPr bwMode="auto">
          <a:xfrm>
            <a:off x="0" y="0"/>
            <a:ext cx="876300" cy="6858000"/>
          </a:xfrm>
          <a:prstGeom prst="rect">
            <a:avLst/>
          </a:prstGeom>
          <a:gradFill rotWithShape="1">
            <a:gsLst>
              <a:gs pos="0">
                <a:srgbClr val="799CFF">
                  <a:alpha val="84000"/>
                </a:srgbClr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0356" name="Freeform 4"/>
          <p:cNvSpPr>
            <a:spLocks/>
          </p:cNvSpPr>
          <p:nvPr/>
        </p:nvSpPr>
        <p:spPr bwMode="auto">
          <a:xfrm>
            <a:off x="-149225" y="841375"/>
            <a:ext cx="6327775" cy="4729163"/>
          </a:xfrm>
          <a:custGeom>
            <a:avLst/>
            <a:gdLst>
              <a:gd name="T0" fmla="*/ 112 w 3986"/>
              <a:gd name="T1" fmla="*/ 496 h 2979"/>
              <a:gd name="T2" fmla="*/ 736 w 3986"/>
              <a:gd name="T3" fmla="*/ 190 h 2979"/>
              <a:gd name="T4" fmla="*/ 1498 w 3986"/>
              <a:gd name="T5" fmla="*/ 34 h 2979"/>
              <a:gd name="T6" fmla="*/ 2614 w 3986"/>
              <a:gd name="T7" fmla="*/ 394 h 2979"/>
              <a:gd name="T8" fmla="*/ 3010 w 3986"/>
              <a:gd name="T9" fmla="*/ 664 h 2979"/>
              <a:gd name="T10" fmla="*/ 3952 w 3986"/>
              <a:gd name="T11" fmla="*/ 736 h 2979"/>
              <a:gd name="T12" fmla="*/ 3214 w 3986"/>
              <a:gd name="T13" fmla="*/ 2614 h 2979"/>
              <a:gd name="T14" fmla="*/ 1138 w 3986"/>
              <a:gd name="T15" fmla="*/ 2926 h 2979"/>
              <a:gd name="T16" fmla="*/ 868 w 3986"/>
              <a:gd name="T17" fmla="*/ 2740 h 2979"/>
              <a:gd name="T18" fmla="*/ 376 w 3986"/>
              <a:gd name="T19" fmla="*/ 2662 h 2979"/>
              <a:gd name="T20" fmla="*/ 64 w 3986"/>
              <a:gd name="T21" fmla="*/ 2296 h 2979"/>
              <a:gd name="T22" fmla="*/ 112 w 3986"/>
              <a:gd name="T23" fmla="*/ 496 h 29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986" h="2979">
                <a:moveTo>
                  <a:pt x="112" y="496"/>
                </a:moveTo>
                <a:cubicBezTo>
                  <a:pt x="224" y="145"/>
                  <a:pt x="505" y="267"/>
                  <a:pt x="736" y="190"/>
                </a:cubicBezTo>
                <a:cubicBezTo>
                  <a:pt x="967" y="113"/>
                  <a:pt x="1185" y="0"/>
                  <a:pt x="1498" y="34"/>
                </a:cubicBezTo>
                <a:cubicBezTo>
                  <a:pt x="1811" y="68"/>
                  <a:pt x="2362" y="289"/>
                  <a:pt x="2614" y="394"/>
                </a:cubicBezTo>
                <a:cubicBezTo>
                  <a:pt x="2866" y="499"/>
                  <a:pt x="2787" y="607"/>
                  <a:pt x="3010" y="664"/>
                </a:cubicBezTo>
                <a:cubicBezTo>
                  <a:pt x="3233" y="721"/>
                  <a:pt x="3918" y="411"/>
                  <a:pt x="3952" y="736"/>
                </a:cubicBezTo>
                <a:cubicBezTo>
                  <a:pt x="3986" y="1061"/>
                  <a:pt x="3683" y="2249"/>
                  <a:pt x="3214" y="2614"/>
                </a:cubicBezTo>
                <a:cubicBezTo>
                  <a:pt x="2745" y="2979"/>
                  <a:pt x="1529" y="2905"/>
                  <a:pt x="1138" y="2926"/>
                </a:cubicBezTo>
                <a:cubicBezTo>
                  <a:pt x="747" y="2947"/>
                  <a:pt x="995" y="2784"/>
                  <a:pt x="868" y="2740"/>
                </a:cubicBezTo>
                <a:cubicBezTo>
                  <a:pt x="741" y="2696"/>
                  <a:pt x="510" y="2736"/>
                  <a:pt x="376" y="2662"/>
                </a:cubicBezTo>
                <a:cubicBezTo>
                  <a:pt x="242" y="2588"/>
                  <a:pt x="109" y="2661"/>
                  <a:pt x="64" y="2296"/>
                </a:cubicBezTo>
                <a:cubicBezTo>
                  <a:pt x="19" y="1931"/>
                  <a:pt x="0" y="847"/>
                  <a:pt x="112" y="496"/>
                </a:cubicBezTo>
                <a:close/>
              </a:path>
            </a:pathLst>
          </a:custGeom>
          <a:gradFill rotWithShape="1">
            <a:gsLst>
              <a:gs pos="0">
                <a:srgbClr val="CCDBE2">
                  <a:alpha val="84000"/>
                </a:srgbClr>
              </a:gs>
              <a:gs pos="100000">
                <a:schemeClr val="bg1"/>
              </a:gs>
            </a:gsLst>
            <a:lin ang="0" scaled="1"/>
          </a:gradFill>
          <a:ln w="9525" cap="flat" cmpd="sng">
            <a:solidFill>
              <a:srgbClr val="7AA5D8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0357" name="Rectangle 5"/>
          <p:cNvSpPr>
            <a:spLocks noChangeArrowheads="1"/>
          </p:cNvSpPr>
          <p:nvPr/>
        </p:nvSpPr>
        <p:spPr bwMode="auto">
          <a:xfrm>
            <a:off x="28575" y="766763"/>
            <a:ext cx="8901113" cy="42862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C4DCF0"/>
              </a:gs>
            </a:gsLst>
            <a:lin ang="5400000" scaled="1"/>
          </a:gradFill>
          <a:ln w="9525">
            <a:solidFill>
              <a:srgbClr val="B2C6EA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>
              <a:solidFill>
                <a:srgbClr val="000066"/>
              </a:solidFill>
              <a:latin typeface="Arial" charset="0"/>
            </a:endParaRPr>
          </a:p>
        </p:txBody>
      </p:sp>
      <p:sp>
        <p:nvSpPr>
          <p:cNvPr id="100358" name="AutoShape 6"/>
          <p:cNvSpPr>
            <a:spLocks noChangeArrowheads="1"/>
          </p:cNvSpPr>
          <p:nvPr/>
        </p:nvSpPr>
        <p:spPr bwMode="auto">
          <a:xfrm>
            <a:off x="157162" y="766763"/>
            <a:ext cx="5695950" cy="4324350"/>
          </a:xfrm>
          <a:prstGeom prst="roundRect">
            <a:avLst>
              <a:gd name="adj" fmla="val 3963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>
                    <a:alpha val="25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99CC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99CCFF">
                      <a:gamma/>
                      <a:shade val="60000"/>
                      <a:invGamma/>
                    </a:srgbClr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266700">
              <a:lnSpc>
                <a:spcPct val="140000"/>
              </a:lnSpc>
              <a:buClr>
                <a:srgbClr val="CC0000"/>
              </a:buClr>
              <a:buFont typeface="Wingdings" pitchFamily="2" charset="2"/>
              <a:buNone/>
            </a:pPr>
            <a:endParaRPr lang="ru-RU" sz="2400" dirty="0">
              <a:solidFill>
                <a:srgbClr val="000086"/>
              </a:solidFill>
              <a:latin typeface="Verdana" pitchFamily="34" charset="0"/>
            </a:endParaRPr>
          </a:p>
          <a:p>
            <a:pPr marL="266700">
              <a:lnSpc>
                <a:spcPct val="140000"/>
              </a:lnSpc>
              <a:buClr>
                <a:srgbClr val="CC0000"/>
              </a:buClr>
              <a:buFont typeface="Wingdings" pitchFamily="2" charset="2"/>
              <a:buNone/>
            </a:pPr>
            <a:r>
              <a:rPr lang="ru-RU" sz="800" dirty="0">
                <a:solidFill>
                  <a:srgbClr val="000086"/>
                </a:solidFill>
                <a:latin typeface="Verdana" pitchFamily="34" charset="0"/>
              </a:rPr>
              <a:t> </a:t>
            </a:r>
          </a:p>
          <a:p>
            <a:pPr marL="266700">
              <a:lnSpc>
                <a:spcPct val="140000"/>
              </a:lnSpc>
              <a:buClr>
                <a:srgbClr val="CC0000"/>
              </a:buClr>
            </a:pPr>
            <a:r>
              <a:rPr lang="ru-RU" dirty="0">
                <a:solidFill>
                  <a:srgbClr val="000086"/>
                </a:solidFill>
                <a:latin typeface="Verdana" pitchFamily="34" charset="0"/>
              </a:rPr>
              <a:t> </a:t>
            </a:r>
            <a:r>
              <a:rPr lang="ru-RU" dirty="0">
                <a:solidFill>
                  <a:srgbClr val="000086"/>
                </a:solidFill>
                <a:latin typeface="Arial" charset="0"/>
              </a:rPr>
              <a:t> </a:t>
            </a:r>
            <a:r>
              <a:rPr lang="ru-RU" dirty="0" smtClean="0">
                <a:solidFill>
                  <a:srgbClr val="000086"/>
                </a:solidFill>
                <a:latin typeface="Arial" charset="0"/>
              </a:rPr>
              <a:t>   </a:t>
            </a:r>
          </a:p>
          <a:p>
            <a:pPr marL="609600" indent="-342900">
              <a:lnSpc>
                <a:spcPct val="140000"/>
              </a:lnSpc>
              <a:buClr>
                <a:srgbClr val="CC0000"/>
              </a:buClr>
              <a:buFont typeface="Wingdings" pitchFamily="2" charset="2"/>
              <a:buChar char="Ø"/>
            </a:pPr>
            <a:r>
              <a:rPr lang="ru-RU" sz="2400" dirty="0">
                <a:solidFill>
                  <a:srgbClr val="00008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ru-RU" sz="2400" dirty="0" smtClean="0">
                <a:solidFill>
                  <a:srgbClr val="00008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</a:t>
            </a:r>
            <a:r>
              <a:rPr lang="ru-RU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электронная почта,</a:t>
            </a:r>
            <a:r>
              <a:rPr lang="en-US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E-mail</a:t>
            </a:r>
            <a:r>
              <a:rPr lang="ru-RU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 </a:t>
            </a:r>
            <a:endParaRPr lang="ru-RU" sz="2400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  <a:p>
            <a:pPr marL="609600" indent="-342900">
              <a:lnSpc>
                <a:spcPct val="140000"/>
              </a:lnSpc>
              <a:buClr>
                <a:srgbClr val="CC0000"/>
              </a:buClr>
              <a:buFont typeface="Wingdings" pitchFamily="2" charset="2"/>
              <a:buChar char="Ø"/>
            </a:pPr>
            <a:r>
              <a:rPr lang="ru-RU" sz="24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 </a:t>
            </a:r>
            <a:r>
              <a:rPr lang="ru-RU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 телеконференции, чаты   </a:t>
            </a:r>
            <a:endParaRPr lang="ru-RU" sz="2400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  <a:p>
            <a:pPr marL="609600" indent="-342900">
              <a:lnSpc>
                <a:spcPct val="140000"/>
              </a:lnSpc>
              <a:buClr>
                <a:srgbClr val="CC0000"/>
              </a:buClr>
              <a:buFont typeface="Wingdings" pitchFamily="2" charset="2"/>
              <a:buChar char="Ø"/>
            </a:pPr>
            <a:r>
              <a:rPr lang="ru-RU" sz="24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  </a:t>
            </a:r>
            <a:r>
              <a:rPr lang="ru-RU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группы новостей  </a:t>
            </a:r>
          </a:p>
          <a:p>
            <a:pPr marL="609600" indent="-342900">
              <a:lnSpc>
                <a:spcPct val="140000"/>
              </a:lnSpc>
              <a:buClr>
                <a:srgbClr val="CC0000"/>
              </a:buClr>
              <a:buFont typeface="Wingdings" pitchFamily="2" charset="2"/>
              <a:buChar char="Ø"/>
            </a:pPr>
            <a:r>
              <a:rPr lang="ru-RU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  службы </a:t>
            </a:r>
            <a:r>
              <a:rPr lang="ru-RU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интерактивного</a:t>
            </a:r>
          </a:p>
          <a:p>
            <a:pPr marL="609600" indent="-342900">
              <a:lnSpc>
                <a:spcPct val="140000"/>
              </a:lnSpc>
              <a:buClr>
                <a:srgbClr val="CC0000"/>
              </a:buClr>
              <a:buFont typeface="Wingdings" pitchFamily="2" charset="2"/>
              <a:buChar char="Ø"/>
            </a:pPr>
            <a:r>
              <a:rPr lang="ru-RU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 </a:t>
            </a:r>
            <a:r>
              <a:rPr lang="ru-RU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общения</a:t>
            </a:r>
          </a:p>
          <a:p>
            <a:pPr marL="266700">
              <a:lnSpc>
                <a:spcPct val="140000"/>
              </a:lnSpc>
              <a:buClr>
                <a:srgbClr val="CC0000"/>
              </a:buClr>
            </a:pPr>
            <a:r>
              <a:rPr lang="ru-RU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 </a:t>
            </a:r>
            <a:endParaRPr lang="ru-RU" sz="2400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  <a:p>
            <a:pPr marL="266700">
              <a:lnSpc>
                <a:spcPct val="140000"/>
              </a:lnSpc>
              <a:buFont typeface="Wingdings" pitchFamily="2" charset="2"/>
              <a:buNone/>
            </a:pPr>
            <a:r>
              <a:rPr lang="ru-RU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                    </a:t>
            </a:r>
          </a:p>
          <a:p>
            <a:pPr marL="266700">
              <a:lnSpc>
                <a:spcPct val="140000"/>
              </a:lnSpc>
              <a:buClr>
                <a:srgbClr val="CC0000"/>
              </a:buClr>
            </a:pPr>
            <a:r>
              <a:rPr lang="ru-RU" sz="20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 </a:t>
            </a:r>
            <a:endParaRPr lang="ru-RU" sz="2000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  <a:p>
            <a:pPr marL="266700">
              <a:lnSpc>
                <a:spcPct val="140000"/>
              </a:lnSpc>
              <a:buClr>
                <a:srgbClr val="CC0000"/>
              </a:buClr>
            </a:pPr>
            <a:endParaRPr lang="ru-RU" sz="2000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100361" name="AutoShape 9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8515350" y="6629400"/>
            <a:ext cx="295275" cy="219075"/>
          </a:xfrm>
          <a:prstGeom prst="actionButtonBackPrevious">
            <a:avLst/>
          </a:prstGeom>
          <a:gradFill rotWithShape="0">
            <a:gsLst>
              <a:gs pos="0">
                <a:srgbClr val="FFFFFF"/>
              </a:gs>
              <a:gs pos="100000">
                <a:srgbClr val="C4DCF0"/>
              </a:gs>
            </a:gsLst>
            <a:lin ang="5400000" scaled="1"/>
          </a:gradFill>
          <a:ln w="9525">
            <a:solidFill>
              <a:srgbClr val="819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0362" name="AutoShape 10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848725" y="6629400"/>
            <a:ext cx="295275" cy="219075"/>
          </a:xfrm>
          <a:prstGeom prst="actionButtonForwardNext">
            <a:avLst/>
          </a:prstGeom>
          <a:gradFill rotWithShape="0">
            <a:gsLst>
              <a:gs pos="0">
                <a:srgbClr val="FFFFFF"/>
              </a:gs>
              <a:gs pos="100000">
                <a:srgbClr val="C4DCF0"/>
              </a:gs>
            </a:gsLst>
            <a:lin ang="5400000" scaled="1"/>
          </a:gradFill>
          <a:ln w="9525">
            <a:solidFill>
              <a:srgbClr val="819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0363" name="Text Box 11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1133475" y="1507331"/>
            <a:ext cx="3257550" cy="40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85750" indent="-285750">
              <a:spcBef>
                <a:spcPct val="50000"/>
              </a:spcBef>
              <a:buFont typeface="Wingdings" pitchFamily="2" charset="2"/>
              <a:buChar char="Ø"/>
            </a:pPr>
            <a:endParaRPr lang="ru-RU" dirty="0"/>
          </a:p>
        </p:txBody>
      </p:sp>
      <p:sp>
        <p:nvSpPr>
          <p:cNvPr id="100364" name="Text Box 12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1219200" y="1990725"/>
            <a:ext cx="44291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00365" name="Text Box 13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1219200" y="2409825"/>
            <a:ext cx="47053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00366" name="Text Box 14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1219200" y="2838450"/>
            <a:ext cx="27717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00367" name="Text Box 15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2581275" y="3295650"/>
            <a:ext cx="21717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00369" name="Text Box 17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1133475" y="4124325"/>
            <a:ext cx="37433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00370" name="Text Box 18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1152525" y="4552950"/>
            <a:ext cx="37433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00372" name="Rectangle 20"/>
          <p:cNvSpPr>
            <a:spLocks noChangeArrowheads="1"/>
          </p:cNvSpPr>
          <p:nvPr/>
        </p:nvSpPr>
        <p:spPr bwMode="auto">
          <a:xfrm>
            <a:off x="0" y="1588"/>
            <a:ext cx="333375" cy="6856412"/>
          </a:xfrm>
          <a:prstGeom prst="rect">
            <a:avLst/>
          </a:prstGeom>
          <a:gradFill rotWithShape="0">
            <a:gsLst>
              <a:gs pos="0">
                <a:srgbClr val="767676">
                  <a:alpha val="74001"/>
                </a:srgb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90525" y="181988"/>
            <a:ext cx="795813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Verdana" pitchFamily="34" charset="0"/>
              </a:rPr>
              <a:t>Коммуникационные службы  </a:t>
            </a:r>
            <a:endParaRPr lang="ru-RU" sz="32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24" name="Содержимое 8" descr="image60.jpe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 rot="20882563">
            <a:off x="6970548" y="962703"/>
            <a:ext cx="1866310" cy="1735206"/>
          </a:xfrm>
        </p:spPr>
      </p:pic>
      <p:pic>
        <p:nvPicPr>
          <p:cNvPr id="25" name="Рисунок 24" descr="image6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390626">
            <a:off x="2089671" y="4583430"/>
            <a:ext cx="1890896" cy="2014058"/>
          </a:xfrm>
          <a:prstGeom prst="rect">
            <a:avLst/>
          </a:prstGeom>
        </p:spPr>
      </p:pic>
      <p:pic>
        <p:nvPicPr>
          <p:cNvPr id="26" name="Содержимое 7" descr="image1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1794" y="2795587"/>
            <a:ext cx="3872206" cy="385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254455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0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8" grpId="0"/>
    </p:bldLst>
  </p:timing>
</p:sld>
</file>

<file path=ppt/theme/theme1.xml><?xml version="1.0" encoding="utf-8"?>
<a:theme xmlns:a="http://schemas.openxmlformats.org/drawingml/2006/main" name="default_10_325">
  <a:themeElements>
    <a:clrScheme name="Галстук 7">
      <a:dk1>
        <a:srgbClr val="000000"/>
      </a:dk1>
      <a:lt1>
        <a:srgbClr val="FFFFFF"/>
      </a:lt1>
      <a:dk2>
        <a:srgbClr val="003366"/>
      </a:dk2>
      <a:lt2>
        <a:srgbClr val="5490A8"/>
      </a:lt2>
      <a:accent1>
        <a:srgbClr val="0099CC"/>
      </a:accent1>
      <a:accent2>
        <a:srgbClr val="3366CC"/>
      </a:accent2>
      <a:accent3>
        <a:srgbClr val="FFFFFF"/>
      </a:accent3>
      <a:accent4>
        <a:srgbClr val="000000"/>
      </a:accent4>
      <a:accent5>
        <a:srgbClr val="AACAE2"/>
      </a:accent5>
      <a:accent6>
        <a:srgbClr val="2D5CB9"/>
      </a:accent6>
      <a:hlink>
        <a:srgbClr val="FF7111"/>
      </a:hlink>
      <a:folHlink>
        <a:srgbClr val="FB985B"/>
      </a:folHlink>
    </a:clrScheme>
    <a:fontScheme name="Галстук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Галстук 1">
        <a:dk1>
          <a:srgbClr val="5490A8"/>
        </a:dk1>
        <a:lt1>
          <a:srgbClr val="DDDDDD"/>
        </a:lt1>
        <a:dk2>
          <a:srgbClr val="00172E"/>
        </a:dk2>
        <a:lt2>
          <a:srgbClr val="CCECFF"/>
        </a:lt2>
        <a:accent1>
          <a:srgbClr val="0099CC"/>
        </a:accent1>
        <a:accent2>
          <a:srgbClr val="3366CC"/>
        </a:accent2>
        <a:accent3>
          <a:srgbClr val="AAABAD"/>
        </a:accent3>
        <a:accent4>
          <a:srgbClr val="BDBDBD"/>
        </a:accent4>
        <a:accent5>
          <a:srgbClr val="AACAE2"/>
        </a:accent5>
        <a:accent6>
          <a:srgbClr val="2D5CB9"/>
        </a:accent6>
        <a:hlink>
          <a:srgbClr val="99CCFF"/>
        </a:hlink>
        <a:folHlink>
          <a:srgbClr val="E1E1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алстук 2">
        <a:dk1>
          <a:srgbClr val="000000"/>
        </a:dk1>
        <a:lt1>
          <a:srgbClr val="FFFFFF"/>
        </a:lt1>
        <a:dk2>
          <a:srgbClr val="003366"/>
        </a:dk2>
        <a:lt2>
          <a:srgbClr val="5490A8"/>
        </a:lt2>
        <a:accent1>
          <a:srgbClr val="0099CC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AACAE2"/>
        </a:accent5>
        <a:accent6>
          <a:srgbClr val="2D5CB9"/>
        </a:accent6>
        <a:hlink>
          <a:srgbClr val="99CCFF"/>
        </a:hlink>
        <a:folHlink>
          <a:srgbClr val="E1E1B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Галстук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Галстук 4">
        <a:dk1>
          <a:srgbClr val="000000"/>
        </a:dk1>
        <a:lt1>
          <a:srgbClr val="FFFFFF"/>
        </a:lt1>
        <a:dk2>
          <a:srgbClr val="666633"/>
        </a:dk2>
        <a:lt2>
          <a:srgbClr val="908A6C"/>
        </a:lt2>
        <a:accent1>
          <a:srgbClr val="808000"/>
        </a:accent1>
        <a:accent2>
          <a:srgbClr val="996633"/>
        </a:accent2>
        <a:accent3>
          <a:srgbClr val="FFFFFF"/>
        </a:accent3>
        <a:accent4>
          <a:srgbClr val="000000"/>
        </a:accent4>
        <a:accent5>
          <a:srgbClr val="C0C0AA"/>
        </a:accent5>
        <a:accent6>
          <a:srgbClr val="8A5C2D"/>
        </a:accent6>
        <a:hlink>
          <a:srgbClr val="CCCC00"/>
        </a:hlink>
        <a:folHlink>
          <a:srgbClr val="D6DE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Галстук 5">
        <a:dk1>
          <a:srgbClr val="000000"/>
        </a:dk1>
        <a:lt1>
          <a:srgbClr val="FFFFFF"/>
        </a:lt1>
        <a:dk2>
          <a:srgbClr val="181848"/>
        </a:dk2>
        <a:lt2>
          <a:srgbClr val="656F97"/>
        </a:lt2>
        <a:accent1>
          <a:srgbClr val="6666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B8B8FF"/>
        </a:accent5>
        <a:accent6>
          <a:srgbClr val="2D2D8A"/>
        </a:accent6>
        <a:hlink>
          <a:srgbClr val="9A9ABC"/>
        </a:hlink>
        <a:folHlink>
          <a:srgbClr val="D2B6C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Галстук 6">
        <a:dk1>
          <a:srgbClr val="CC0066"/>
        </a:dk1>
        <a:lt1>
          <a:srgbClr val="FFFFFF"/>
        </a:lt1>
        <a:dk2>
          <a:srgbClr val="000000"/>
        </a:dk2>
        <a:lt2>
          <a:srgbClr val="CC0099"/>
        </a:lt2>
        <a:accent1>
          <a:srgbClr val="FF9900"/>
        </a:accent1>
        <a:accent2>
          <a:srgbClr val="CC66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B95C00"/>
        </a:accent6>
        <a:hlink>
          <a:srgbClr val="009900"/>
        </a:hlink>
        <a:folHlink>
          <a:srgbClr val="A5002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алстук 7">
        <a:dk1>
          <a:srgbClr val="000000"/>
        </a:dk1>
        <a:lt1>
          <a:srgbClr val="FFFFFF"/>
        </a:lt1>
        <a:dk2>
          <a:srgbClr val="003366"/>
        </a:dk2>
        <a:lt2>
          <a:srgbClr val="5490A8"/>
        </a:lt2>
        <a:accent1>
          <a:srgbClr val="0099CC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AACAE2"/>
        </a:accent5>
        <a:accent6>
          <a:srgbClr val="2D5CB9"/>
        </a:accent6>
        <a:hlink>
          <a:srgbClr val="FF7111"/>
        </a:hlink>
        <a:folHlink>
          <a:srgbClr val="FB985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default_10_325</Template>
  <TotalTime>36</TotalTime>
  <Words>66</Words>
  <Application>Microsoft Office PowerPoint</Application>
  <PresentationFormat>Экран (4:3)</PresentationFormat>
  <Paragraphs>30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default_10_325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Ольга</dc:creator>
  <cp:lastModifiedBy>Ольга</cp:lastModifiedBy>
  <cp:revision>7</cp:revision>
  <dcterms:created xsi:type="dcterms:W3CDTF">2015-01-04T18:51:51Z</dcterms:created>
  <dcterms:modified xsi:type="dcterms:W3CDTF">2015-01-04T19:32:17Z</dcterms:modified>
</cp:coreProperties>
</file>